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2"/>
  </p:notesMasterIdLst>
  <p:sldIdLst>
    <p:sldId id="324" r:id="rId3"/>
    <p:sldId id="309" r:id="rId4"/>
    <p:sldId id="277" r:id="rId5"/>
    <p:sldId id="307" r:id="rId6"/>
    <p:sldId id="310" r:id="rId7"/>
    <p:sldId id="313" r:id="rId8"/>
    <p:sldId id="314" r:id="rId9"/>
    <p:sldId id="315" r:id="rId10"/>
    <p:sldId id="316" r:id="rId11"/>
    <p:sldId id="317" r:id="rId12"/>
    <p:sldId id="318" r:id="rId13"/>
    <p:sldId id="319" r:id="rId14"/>
    <p:sldId id="320" r:id="rId15"/>
    <p:sldId id="325" r:id="rId16"/>
    <p:sldId id="311" r:id="rId17"/>
    <p:sldId id="297" r:id="rId18"/>
    <p:sldId id="299" r:id="rId19"/>
    <p:sldId id="304" r:id="rId20"/>
    <p:sldId id="305" r:id="rId21"/>
    <p:sldId id="269" r:id="rId22"/>
    <p:sldId id="321" r:id="rId23"/>
    <p:sldId id="268" r:id="rId24"/>
    <p:sldId id="285" r:id="rId25"/>
    <p:sldId id="322" r:id="rId26"/>
    <p:sldId id="296" r:id="rId27"/>
    <p:sldId id="271" r:id="rId28"/>
    <p:sldId id="272" r:id="rId29"/>
    <p:sldId id="323" r:id="rId30"/>
    <p:sldId id="306" r:id="rId31"/>
  </p:sldIdLst>
  <p:sldSz cx="12192000" cy="6858000"/>
  <p:notesSz cx="6858000" cy="9144000"/>
  <p:custDataLst>
    <p:tags r:id="rId33"/>
  </p:custDataLst>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71C9"/>
    <a:srgbClr val="6DBA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5873"/>
  </p:normalViewPr>
  <p:slideViewPr>
    <p:cSldViewPr snapToGrid="0" snapToObjects="1">
      <p:cViewPr>
        <p:scale>
          <a:sx n="69" d="100"/>
          <a:sy n="69" d="100"/>
        </p:scale>
        <p:origin x="-75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3BD997-1CDA-4BC6-AB10-F3B1E9AFB46E}" type="doc">
      <dgm:prSet loTypeId="urn:microsoft.com/office/officeart/2008/layout/VerticalCurvedList" loCatId="list" qsTypeId="urn:microsoft.com/office/officeart/2005/8/quickstyle/3d3" qsCatId="3D" csTypeId="urn:microsoft.com/office/officeart/2005/8/colors/accent1_2" csCatId="accent1" phldr="1"/>
      <dgm:spPr/>
      <dgm:t>
        <a:bodyPr/>
        <a:lstStyle/>
        <a:p>
          <a:endParaRPr lang="en-US"/>
        </a:p>
      </dgm:t>
    </dgm:pt>
    <dgm:pt modelId="{EB72609B-6B0A-489B-A422-12C39515340F}">
      <dgm:prSet/>
      <dgm:spPr>
        <a:solidFill>
          <a:schemeClr val="accent6">
            <a:lumMod val="60000"/>
            <a:lumOff val="40000"/>
          </a:schemeClr>
        </a:solidFill>
      </dgm:spPr>
      <dgm:t>
        <a:bodyPr/>
        <a:lstStyle/>
        <a:p>
          <a:r>
            <a:rPr lang="en-US"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cần </a:t>
          </a:r>
          <a:r>
            <a:rPr lang="en-US" b="1" dirty="0" err="1"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dựa</a:t>
          </a:r>
          <a:r>
            <a:rPr lang="en-US"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vào</a:t>
          </a:r>
          <a:r>
            <a:rPr lang="en-US"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kim</a:t>
          </a:r>
          <a:r>
            <a:rPr lang="en-US"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chỉ</a:t>
          </a:r>
          <a:r>
            <a:rPr lang="en-US"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nam</a:t>
          </a:r>
          <a:r>
            <a:rPr lang="en-US"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endParaRPr lang="en-US" b="1" dirty="0">
            <a:solidFill>
              <a:schemeClr val="accent2">
                <a:lumMod val="50000"/>
              </a:schemeClr>
            </a:solidFill>
          </a:endParaRPr>
        </a:p>
      </dgm:t>
    </dgm:pt>
    <dgm:pt modelId="{2D426B27-C910-4646-BD3F-973C78E78624}" type="parTrans" cxnId="{563C4A95-FC76-4B65-B79B-8849454F002A}">
      <dgm:prSet/>
      <dgm:spPr/>
      <dgm:t>
        <a:bodyPr/>
        <a:lstStyle/>
        <a:p>
          <a:endParaRPr lang="en-US"/>
        </a:p>
      </dgm:t>
    </dgm:pt>
    <dgm:pt modelId="{740A736F-5342-4569-A063-94BE1DF76EF1}" type="sibTrans" cxnId="{563C4A95-FC76-4B65-B79B-8849454F002A}">
      <dgm:prSet/>
      <dgm:spPr/>
      <dgm:t>
        <a:bodyPr/>
        <a:lstStyle/>
        <a:p>
          <a:endParaRPr lang="en-US"/>
        </a:p>
      </dgm:t>
    </dgm:pt>
    <dgm:pt modelId="{54A190A5-A283-4231-ACD7-C13B8EA443EA}">
      <dgm:prSet/>
      <dgm:spPr>
        <a:solidFill>
          <a:schemeClr val="accent4">
            <a:lumMod val="75000"/>
          </a:schemeClr>
        </a:solidFill>
      </dgm:spPr>
      <dgm:t>
        <a:bodyPr/>
        <a:lstStyle/>
        <a:p>
          <a:r>
            <a:rPr lang="en-US" b="1" dirty="0" smtClean="0">
              <a:latin typeface="Times New Roman" panose="02020603050405020304" pitchFamily="18" charset="0"/>
              <a:ea typeface="Calibri" panose="020F0502020204030204" pitchFamily="34" charset="0"/>
              <a:cs typeface="Times New Roman" panose="02020603050405020304" pitchFamily="18" charset="0"/>
            </a:rPr>
            <a:t>mũi </a:t>
          </a:r>
          <a:r>
            <a:rPr lang="en-US" b="1" dirty="0" err="1" smtClean="0">
              <a:latin typeface="Times New Roman" panose="02020603050405020304" pitchFamily="18" charset="0"/>
              <a:ea typeface="Calibri" panose="020F0502020204030204" pitchFamily="34" charset="0"/>
              <a:cs typeface="Times New Roman" panose="02020603050405020304" pitchFamily="18" charset="0"/>
            </a:rPr>
            <a:t>tên</a:t>
          </a:r>
          <a:r>
            <a:rPr lang="en-US"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latin typeface="Times New Roman" panose="02020603050405020304" pitchFamily="18" charset="0"/>
              <a:ea typeface="Calibri" panose="020F0502020204030204" pitchFamily="34" charset="0"/>
              <a:cs typeface="Times New Roman" panose="02020603050405020304" pitchFamily="18" charset="0"/>
            </a:rPr>
            <a:t>chỉ</a:t>
          </a:r>
          <a:r>
            <a:rPr lang="en-US" b="1" dirty="0" smtClean="0">
              <a:latin typeface="Times New Roman" panose="02020603050405020304" pitchFamily="18" charset="0"/>
              <a:ea typeface="Calibri" panose="020F0502020204030204" pitchFamily="34" charset="0"/>
              <a:cs typeface="Times New Roman" panose="02020603050405020304" pitchFamily="18" charset="0"/>
            </a:rPr>
            <a:t> hướng Bắc </a:t>
          </a:r>
          <a:endParaRPr lang="en-US" b="1" dirty="0"/>
        </a:p>
      </dgm:t>
    </dgm:pt>
    <dgm:pt modelId="{E1759A24-34E2-49FF-AF2E-BDA4D30A8983}" type="parTrans" cxnId="{38A89AE2-A042-4105-8391-C4CDA66906B0}">
      <dgm:prSet/>
      <dgm:spPr/>
      <dgm:t>
        <a:bodyPr/>
        <a:lstStyle/>
        <a:p>
          <a:endParaRPr lang="en-US"/>
        </a:p>
      </dgm:t>
    </dgm:pt>
    <dgm:pt modelId="{6958D16E-4EC8-4DA6-9899-3E761B77E011}" type="sibTrans" cxnId="{38A89AE2-A042-4105-8391-C4CDA66906B0}">
      <dgm:prSet/>
      <dgm:spPr/>
      <dgm:t>
        <a:bodyPr/>
        <a:lstStyle/>
        <a:p>
          <a:endParaRPr lang="en-US"/>
        </a:p>
      </dgm:t>
    </dgm:pt>
    <dgm:pt modelId="{882B38CB-3CE7-43AA-B99B-DFBDE77DC514}">
      <dgm:prSet/>
      <dgm:spPr>
        <a:solidFill>
          <a:schemeClr val="accent4"/>
        </a:solidFill>
      </dgm:spPr>
      <dgm:t>
        <a:bodyPr/>
        <a:lstStyle/>
        <a:p>
          <a:r>
            <a:rPr lang="en-US"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xác </a:t>
          </a:r>
          <a:r>
            <a:rPr lang="en-US" dirty="0" err="1"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định</a:t>
          </a:r>
          <a:r>
            <a:rPr lang="en-US"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hướng Bắc </a:t>
          </a:r>
          <a:r>
            <a:rPr lang="en-US" dirty="0" err="1"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sau</a:t>
          </a:r>
          <a:r>
            <a:rPr lang="en-US"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đó</a:t>
          </a:r>
          <a:r>
            <a:rPr lang="en-US"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tìm</a:t>
          </a:r>
          <a:r>
            <a:rPr lang="en-US"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hướng </a:t>
          </a:r>
          <a:r>
            <a:rPr lang="en-US" dirty="0" err="1"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còn</a:t>
          </a:r>
          <a:r>
            <a:rPr lang="en-US"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lại</a:t>
          </a:r>
          <a:endParaRPr lang="en-US" dirty="0">
            <a:solidFill>
              <a:schemeClr val="accent1">
                <a:lumMod val="50000"/>
              </a:schemeClr>
            </a:solidFill>
          </a:endParaRPr>
        </a:p>
      </dgm:t>
    </dgm:pt>
    <dgm:pt modelId="{4408D1B3-5348-4EDF-8607-C1C8EC00995D}" type="parTrans" cxnId="{30ABD5D5-B237-4B0F-8101-8F1CDE524E83}">
      <dgm:prSet/>
      <dgm:spPr/>
      <dgm:t>
        <a:bodyPr/>
        <a:lstStyle/>
        <a:p>
          <a:endParaRPr lang="en-US"/>
        </a:p>
      </dgm:t>
    </dgm:pt>
    <dgm:pt modelId="{92C88592-BC95-4670-967F-CEFB20C0676E}" type="sibTrans" cxnId="{30ABD5D5-B237-4B0F-8101-8F1CDE524E83}">
      <dgm:prSet/>
      <dgm:spPr/>
      <dgm:t>
        <a:bodyPr/>
        <a:lstStyle/>
        <a:p>
          <a:endParaRPr lang="en-US"/>
        </a:p>
      </dgm:t>
    </dgm:pt>
    <dgm:pt modelId="{B7152589-EF6C-4EC5-A2ED-F226246D5306}" type="pres">
      <dgm:prSet presAssocID="{7A3BD997-1CDA-4BC6-AB10-F3B1E9AFB46E}" presName="Name0" presStyleCnt="0">
        <dgm:presLayoutVars>
          <dgm:chMax val="7"/>
          <dgm:chPref val="7"/>
          <dgm:dir/>
        </dgm:presLayoutVars>
      </dgm:prSet>
      <dgm:spPr/>
      <dgm:t>
        <a:bodyPr/>
        <a:lstStyle/>
        <a:p>
          <a:endParaRPr lang="en-US"/>
        </a:p>
      </dgm:t>
    </dgm:pt>
    <dgm:pt modelId="{62F1701B-3CB9-46C4-8ED6-35FBE640D8FC}" type="pres">
      <dgm:prSet presAssocID="{7A3BD997-1CDA-4BC6-AB10-F3B1E9AFB46E}" presName="Name1" presStyleCnt="0"/>
      <dgm:spPr/>
    </dgm:pt>
    <dgm:pt modelId="{F33D8508-ACF5-4378-BB97-29E70C8659E9}" type="pres">
      <dgm:prSet presAssocID="{7A3BD997-1CDA-4BC6-AB10-F3B1E9AFB46E}" presName="cycle" presStyleCnt="0"/>
      <dgm:spPr/>
    </dgm:pt>
    <dgm:pt modelId="{861C7A40-92AB-468B-83AB-5BBD5D2B7448}" type="pres">
      <dgm:prSet presAssocID="{7A3BD997-1CDA-4BC6-AB10-F3B1E9AFB46E}" presName="srcNode" presStyleLbl="node1" presStyleIdx="0" presStyleCnt="3"/>
      <dgm:spPr/>
    </dgm:pt>
    <dgm:pt modelId="{D007F815-DC9A-4326-A86D-9C6D94C77BDA}" type="pres">
      <dgm:prSet presAssocID="{7A3BD997-1CDA-4BC6-AB10-F3B1E9AFB46E}" presName="conn" presStyleLbl="parChTrans1D2" presStyleIdx="0" presStyleCnt="1" custLinFactNeighborX="-16965" custLinFactNeighborY="-62"/>
      <dgm:spPr/>
      <dgm:t>
        <a:bodyPr/>
        <a:lstStyle/>
        <a:p>
          <a:endParaRPr lang="en-US"/>
        </a:p>
      </dgm:t>
    </dgm:pt>
    <dgm:pt modelId="{99F7D130-D7BE-422A-A083-FECB96C59949}" type="pres">
      <dgm:prSet presAssocID="{7A3BD997-1CDA-4BC6-AB10-F3B1E9AFB46E}" presName="extraNode" presStyleLbl="node1" presStyleIdx="0" presStyleCnt="3"/>
      <dgm:spPr/>
    </dgm:pt>
    <dgm:pt modelId="{F819F2A0-C00F-4FD3-9107-3BF4D58C1081}" type="pres">
      <dgm:prSet presAssocID="{7A3BD997-1CDA-4BC6-AB10-F3B1E9AFB46E}" presName="dstNode" presStyleLbl="node1" presStyleIdx="0" presStyleCnt="3"/>
      <dgm:spPr/>
    </dgm:pt>
    <dgm:pt modelId="{A1A2236C-97CB-49EA-B760-9D4FDDF54B81}" type="pres">
      <dgm:prSet presAssocID="{EB72609B-6B0A-489B-A422-12C39515340F}" presName="text_1" presStyleLbl="node1" presStyleIdx="0" presStyleCnt="3" custScaleX="108650">
        <dgm:presLayoutVars>
          <dgm:bulletEnabled val="1"/>
        </dgm:presLayoutVars>
      </dgm:prSet>
      <dgm:spPr/>
      <dgm:t>
        <a:bodyPr/>
        <a:lstStyle/>
        <a:p>
          <a:endParaRPr lang="en-US"/>
        </a:p>
      </dgm:t>
    </dgm:pt>
    <dgm:pt modelId="{E2F1291F-337E-49CD-84BC-7FCFBB72231D}" type="pres">
      <dgm:prSet presAssocID="{EB72609B-6B0A-489B-A422-12C39515340F}" presName="accent_1" presStyleCnt="0"/>
      <dgm:spPr/>
    </dgm:pt>
    <dgm:pt modelId="{EFBBD5D2-6ABC-4724-A9C6-1460FFDC0E60}" type="pres">
      <dgm:prSet presAssocID="{EB72609B-6B0A-489B-A422-12C39515340F}" presName="accentRepeatNode" presStyleLbl="solidFgAcc1" presStyleIdx="0" presStyleCnt="3"/>
      <dgm:spPr/>
    </dgm:pt>
    <dgm:pt modelId="{3E81404D-78AC-499C-9D01-6A5A8445C029}" type="pres">
      <dgm:prSet presAssocID="{54A190A5-A283-4231-ACD7-C13B8EA443EA}" presName="text_2" presStyleLbl="node1" presStyleIdx="1" presStyleCnt="3">
        <dgm:presLayoutVars>
          <dgm:bulletEnabled val="1"/>
        </dgm:presLayoutVars>
      </dgm:prSet>
      <dgm:spPr/>
      <dgm:t>
        <a:bodyPr/>
        <a:lstStyle/>
        <a:p>
          <a:endParaRPr lang="en-US"/>
        </a:p>
      </dgm:t>
    </dgm:pt>
    <dgm:pt modelId="{996F08F2-6DCF-4C3F-9EA7-B388E2370BFA}" type="pres">
      <dgm:prSet presAssocID="{54A190A5-A283-4231-ACD7-C13B8EA443EA}" presName="accent_2" presStyleCnt="0"/>
      <dgm:spPr/>
    </dgm:pt>
    <dgm:pt modelId="{4A80C985-8DDA-4F23-B4EA-B622052961A3}" type="pres">
      <dgm:prSet presAssocID="{54A190A5-A283-4231-ACD7-C13B8EA443EA}" presName="accentRepeatNode" presStyleLbl="solidFgAcc1" presStyleIdx="1" presStyleCnt="3"/>
      <dgm:spPr/>
    </dgm:pt>
    <dgm:pt modelId="{C164ADB0-266F-4C8F-84F4-0954A0441623}" type="pres">
      <dgm:prSet presAssocID="{882B38CB-3CE7-43AA-B99B-DFBDE77DC514}" presName="text_3" presStyleLbl="node1" presStyleIdx="2" presStyleCnt="3">
        <dgm:presLayoutVars>
          <dgm:bulletEnabled val="1"/>
        </dgm:presLayoutVars>
      </dgm:prSet>
      <dgm:spPr/>
      <dgm:t>
        <a:bodyPr/>
        <a:lstStyle/>
        <a:p>
          <a:endParaRPr lang="en-US"/>
        </a:p>
      </dgm:t>
    </dgm:pt>
    <dgm:pt modelId="{7679EC59-BE7D-4AF0-8F24-073DF7948F04}" type="pres">
      <dgm:prSet presAssocID="{882B38CB-3CE7-43AA-B99B-DFBDE77DC514}" presName="accent_3" presStyleCnt="0"/>
      <dgm:spPr/>
    </dgm:pt>
    <dgm:pt modelId="{0D67CB42-1873-46CA-9388-EA6C10BAB568}" type="pres">
      <dgm:prSet presAssocID="{882B38CB-3CE7-43AA-B99B-DFBDE77DC514}" presName="accentRepeatNode" presStyleLbl="solidFgAcc1" presStyleIdx="2" presStyleCnt="3" custLinFactNeighborX="-2209" custLinFactNeighborY="-17"/>
      <dgm:spPr>
        <a:blipFill rotWithShape="0">
          <a:blip xmlns:r="http://schemas.openxmlformats.org/officeDocument/2006/relationships" r:embed="rId1"/>
          <a:stretch>
            <a:fillRect/>
          </a:stretch>
        </a:blipFill>
      </dgm:spPr>
      <dgm:t>
        <a:bodyPr/>
        <a:lstStyle/>
        <a:p>
          <a:endParaRPr lang="en-US"/>
        </a:p>
      </dgm:t>
    </dgm:pt>
  </dgm:ptLst>
  <dgm:cxnLst>
    <dgm:cxn modelId="{30ABD5D5-B237-4B0F-8101-8F1CDE524E83}" srcId="{7A3BD997-1CDA-4BC6-AB10-F3B1E9AFB46E}" destId="{882B38CB-3CE7-43AA-B99B-DFBDE77DC514}" srcOrd="2" destOrd="0" parTransId="{4408D1B3-5348-4EDF-8607-C1C8EC00995D}" sibTransId="{92C88592-BC95-4670-967F-CEFB20C0676E}"/>
    <dgm:cxn modelId="{38A89AE2-A042-4105-8391-C4CDA66906B0}" srcId="{7A3BD997-1CDA-4BC6-AB10-F3B1E9AFB46E}" destId="{54A190A5-A283-4231-ACD7-C13B8EA443EA}" srcOrd="1" destOrd="0" parTransId="{E1759A24-34E2-49FF-AF2E-BDA4D30A8983}" sibTransId="{6958D16E-4EC8-4DA6-9899-3E761B77E011}"/>
    <dgm:cxn modelId="{4A89C8C9-7E23-4550-A867-31F8E5D51323}" type="presOf" srcId="{740A736F-5342-4569-A063-94BE1DF76EF1}" destId="{D007F815-DC9A-4326-A86D-9C6D94C77BDA}" srcOrd="0" destOrd="0" presId="urn:microsoft.com/office/officeart/2008/layout/VerticalCurvedList"/>
    <dgm:cxn modelId="{3D820859-FEA6-4C5B-9C7E-F352689AB46B}" type="presOf" srcId="{54A190A5-A283-4231-ACD7-C13B8EA443EA}" destId="{3E81404D-78AC-499C-9D01-6A5A8445C029}" srcOrd="0" destOrd="0" presId="urn:microsoft.com/office/officeart/2008/layout/VerticalCurvedList"/>
    <dgm:cxn modelId="{54AC952F-48F3-4F38-B7BF-DDEE60C502F0}" type="presOf" srcId="{7A3BD997-1CDA-4BC6-AB10-F3B1E9AFB46E}" destId="{B7152589-EF6C-4EC5-A2ED-F226246D5306}" srcOrd="0" destOrd="0" presId="urn:microsoft.com/office/officeart/2008/layout/VerticalCurvedList"/>
    <dgm:cxn modelId="{563C4A95-FC76-4B65-B79B-8849454F002A}" srcId="{7A3BD997-1CDA-4BC6-AB10-F3B1E9AFB46E}" destId="{EB72609B-6B0A-489B-A422-12C39515340F}" srcOrd="0" destOrd="0" parTransId="{2D426B27-C910-4646-BD3F-973C78E78624}" sibTransId="{740A736F-5342-4569-A063-94BE1DF76EF1}"/>
    <dgm:cxn modelId="{D709B232-5D35-46C7-B133-F9C74D287DF9}" type="presOf" srcId="{882B38CB-3CE7-43AA-B99B-DFBDE77DC514}" destId="{C164ADB0-266F-4C8F-84F4-0954A0441623}" srcOrd="0" destOrd="0" presId="urn:microsoft.com/office/officeart/2008/layout/VerticalCurvedList"/>
    <dgm:cxn modelId="{E76C79BC-9510-4B9C-ADC8-ECB99270BAD2}" type="presOf" srcId="{EB72609B-6B0A-489B-A422-12C39515340F}" destId="{A1A2236C-97CB-49EA-B760-9D4FDDF54B81}" srcOrd="0" destOrd="0" presId="urn:microsoft.com/office/officeart/2008/layout/VerticalCurvedList"/>
    <dgm:cxn modelId="{917AAAAA-11A9-45F3-ABDE-846DECE7F0CD}" type="presParOf" srcId="{B7152589-EF6C-4EC5-A2ED-F226246D5306}" destId="{62F1701B-3CB9-46C4-8ED6-35FBE640D8FC}" srcOrd="0" destOrd="0" presId="urn:microsoft.com/office/officeart/2008/layout/VerticalCurvedList"/>
    <dgm:cxn modelId="{008B9772-8A4D-4E27-9D34-CAA05D71191D}" type="presParOf" srcId="{62F1701B-3CB9-46C4-8ED6-35FBE640D8FC}" destId="{F33D8508-ACF5-4378-BB97-29E70C8659E9}" srcOrd="0" destOrd="0" presId="urn:microsoft.com/office/officeart/2008/layout/VerticalCurvedList"/>
    <dgm:cxn modelId="{DA487253-E7C1-4845-B418-91B24361D1AA}" type="presParOf" srcId="{F33D8508-ACF5-4378-BB97-29E70C8659E9}" destId="{861C7A40-92AB-468B-83AB-5BBD5D2B7448}" srcOrd="0" destOrd="0" presId="urn:microsoft.com/office/officeart/2008/layout/VerticalCurvedList"/>
    <dgm:cxn modelId="{FCAE846F-21A4-4E61-9A42-8BF1FDA6FC2B}" type="presParOf" srcId="{F33D8508-ACF5-4378-BB97-29E70C8659E9}" destId="{D007F815-DC9A-4326-A86D-9C6D94C77BDA}" srcOrd="1" destOrd="0" presId="urn:microsoft.com/office/officeart/2008/layout/VerticalCurvedList"/>
    <dgm:cxn modelId="{3063F828-604D-48BA-98BC-164A0D13F7BD}" type="presParOf" srcId="{F33D8508-ACF5-4378-BB97-29E70C8659E9}" destId="{99F7D130-D7BE-422A-A083-FECB96C59949}" srcOrd="2" destOrd="0" presId="urn:microsoft.com/office/officeart/2008/layout/VerticalCurvedList"/>
    <dgm:cxn modelId="{98DB4226-0FD4-4ABC-A240-0C80CC66D1EC}" type="presParOf" srcId="{F33D8508-ACF5-4378-BB97-29E70C8659E9}" destId="{F819F2A0-C00F-4FD3-9107-3BF4D58C1081}" srcOrd="3" destOrd="0" presId="urn:microsoft.com/office/officeart/2008/layout/VerticalCurvedList"/>
    <dgm:cxn modelId="{91403541-91B3-4319-8B64-D7BF3F6999C2}" type="presParOf" srcId="{62F1701B-3CB9-46C4-8ED6-35FBE640D8FC}" destId="{A1A2236C-97CB-49EA-B760-9D4FDDF54B81}" srcOrd="1" destOrd="0" presId="urn:microsoft.com/office/officeart/2008/layout/VerticalCurvedList"/>
    <dgm:cxn modelId="{527A86E2-575E-41C7-9EAC-A42D27409B70}" type="presParOf" srcId="{62F1701B-3CB9-46C4-8ED6-35FBE640D8FC}" destId="{E2F1291F-337E-49CD-84BC-7FCFBB72231D}" srcOrd="2" destOrd="0" presId="urn:microsoft.com/office/officeart/2008/layout/VerticalCurvedList"/>
    <dgm:cxn modelId="{AC0F21F1-4CCE-4F99-984B-0389C56DD2B5}" type="presParOf" srcId="{E2F1291F-337E-49CD-84BC-7FCFBB72231D}" destId="{EFBBD5D2-6ABC-4724-A9C6-1460FFDC0E60}" srcOrd="0" destOrd="0" presId="urn:microsoft.com/office/officeart/2008/layout/VerticalCurvedList"/>
    <dgm:cxn modelId="{68D8FC64-800C-47A5-9C20-F2CD6C3619C1}" type="presParOf" srcId="{62F1701B-3CB9-46C4-8ED6-35FBE640D8FC}" destId="{3E81404D-78AC-499C-9D01-6A5A8445C029}" srcOrd="3" destOrd="0" presId="urn:microsoft.com/office/officeart/2008/layout/VerticalCurvedList"/>
    <dgm:cxn modelId="{E1E787A0-A41A-494C-B511-DF769C6D88FB}" type="presParOf" srcId="{62F1701B-3CB9-46C4-8ED6-35FBE640D8FC}" destId="{996F08F2-6DCF-4C3F-9EA7-B388E2370BFA}" srcOrd="4" destOrd="0" presId="urn:microsoft.com/office/officeart/2008/layout/VerticalCurvedList"/>
    <dgm:cxn modelId="{F57A5C36-2501-4268-9CC7-D124B3393415}" type="presParOf" srcId="{996F08F2-6DCF-4C3F-9EA7-B388E2370BFA}" destId="{4A80C985-8DDA-4F23-B4EA-B622052961A3}" srcOrd="0" destOrd="0" presId="urn:microsoft.com/office/officeart/2008/layout/VerticalCurvedList"/>
    <dgm:cxn modelId="{A20150DF-C0D3-42E7-95A2-45D39A1DC442}" type="presParOf" srcId="{62F1701B-3CB9-46C4-8ED6-35FBE640D8FC}" destId="{C164ADB0-266F-4C8F-84F4-0954A0441623}" srcOrd="5" destOrd="0" presId="urn:microsoft.com/office/officeart/2008/layout/VerticalCurvedList"/>
    <dgm:cxn modelId="{286EF3EA-54BE-4DF0-ADF7-772380EFDF13}" type="presParOf" srcId="{62F1701B-3CB9-46C4-8ED6-35FBE640D8FC}" destId="{7679EC59-BE7D-4AF0-8F24-073DF7948F04}" srcOrd="6" destOrd="0" presId="urn:microsoft.com/office/officeart/2008/layout/VerticalCurvedList"/>
    <dgm:cxn modelId="{68C91FB4-C0C5-4CC1-BAD0-FE66B92A908A}" type="presParOf" srcId="{7679EC59-BE7D-4AF0-8F24-073DF7948F04}" destId="{0D67CB42-1873-46CA-9388-EA6C10BAB568}" srcOrd="0" destOrd="0" presId="urn:microsoft.com/office/officeart/2008/layout/VerticalCurvedLis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07F815-DC9A-4326-A86D-9C6D94C77BDA}">
      <dsp:nvSpPr>
        <dsp:cNvPr id="0" name=""/>
        <dsp:cNvSpPr/>
      </dsp:nvSpPr>
      <dsp:spPr>
        <a:xfrm>
          <a:off x="-5515180" y="-836514"/>
          <a:ext cx="6473730" cy="6473730"/>
        </a:xfrm>
        <a:prstGeom prst="blockArc">
          <a:avLst>
            <a:gd name="adj1" fmla="val 18900000"/>
            <a:gd name="adj2" fmla="val 2700000"/>
            <a:gd name="adj3" fmla="val 334"/>
          </a:avLst>
        </a:pr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1A2236C-97CB-49EA-B760-9D4FDDF54B81}">
      <dsp:nvSpPr>
        <dsp:cNvPr id="0" name=""/>
        <dsp:cNvSpPr/>
      </dsp:nvSpPr>
      <dsp:spPr>
        <a:xfrm>
          <a:off x="430865" y="480872"/>
          <a:ext cx="3962238" cy="961745"/>
        </a:xfrm>
        <a:prstGeom prst="rect">
          <a:avLst/>
        </a:prstGeom>
        <a:solidFill>
          <a:schemeClr val="accent6">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3386" tIns="55880" rIns="55880" bIns="55880" numCol="1" spcCol="1270" anchor="ctr" anchorCtr="0">
          <a:noAutofit/>
        </a:bodyPr>
        <a:lstStyle/>
        <a:p>
          <a:pPr lvl="0" algn="l" defTabSz="977900">
            <a:lnSpc>
              <a:spcPct val="90000"/>
            </a:lnSpc>
            <a:spcBef>
              <a:spcPct val="0"/>
            </a:spcBef>
            <a:spcAft>
              <a:spcPct val="35000"/>
            </a:spcAft>
          </a:pPr>
          <a:r>
            <a:rPr lang="en-US" sz="2200" b="1" kern="1200"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cần </a:t>
          </a:r>
          <a:r>
            <a:rPr lang="en-US" sz="2200" b="1" kern="1200" dirty="0" err="1"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dựa</a:t>
          </a:r>
          <a:r>
            <a:rPr lang="en-US" sz="2200" b="1" kern="1200"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vào</a:t>
          </a:r>
          <a:r>
            <a:rPr lang="en-US" sz="2200" b="1" kern="1200"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kim</a:t>
          </a:r>
          <a:r>
            <a:rPr lang="en-US" sz="2200" b="1" kern="1200"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chỉ</a:t>
          </a:r>
          <a:r>
            <a:rPr lang="en-US" sz="2200" b="1" kern="1200"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nam</a:t>
          </a:r>
          <a:r>
            <a:rPr lang="en-US" sz="2200" b="1" kern="1200"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endParaRPr lang="en-US" sz="2200" b="1" kern="1200" dirty="0">
            <a:solidFill>
              <a:schemeClr val="accent2">
                <a:lumMod val="50000"/>
              </a:schemeClr>
            </a:solidFill>
          </a:endParaRPr>
        </a:p>
      </dsp:txBody>
      <dsp:txXfrm>
        <a:off x="430865" y="480872"/>
        <a:ext cx="3962238" cy="961745"/>
      </dsp:txXfrm>
    </dsp:sp>
    <dsp:sp modelId="{EFBBD5D2-6ABC-4724-A9C6-1460FFDC0E60}">
      <dsp:nvSpPr>
        <dsp:cNvPr id="0" name=""/>
        <dsp:cNvSpPr/>
      </dsp:nvSpPr>
      <dsp:spPr>
        <a:xfrm>
          <a:off x="-12501" y="360654"/>
          <a:ext cx="1202182" cy="12021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E81404D-78AC-499C-9D01-6A5A8445C029}">
      <dsp:nvSpPr>
        <dsp:cNvPr id="0" name=""/>
        <dsp:cNvSpPr/>
      </dsp:nvSpPr>
      <dsp:spPr>
        <a:xfrm>
          <a:off x="938184" y="1923491"/>
          <a:ext cx="3297196" cy="961745"/>
        </a:xfrm>
        <a:prstGeom prst="rect">
          <a:avLst/>
        </a:prstGeom>
        <a:solidFill>
          <a:schemeClr val="accent4">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3386" tIns="55880" rIns="55880" bIns="55880" numCol="1" spcCol="1270" anchor="ctr" anchorCtr="0">
          <a:noAutofit/>
        </a:bodyPr>
        <a:lstStyle/>
        <a:p>
          <a:pPr lvl="0" algn="l" defTabSz="977900">
            <a:lnSpc>
              <a:spcPct val="90000"/>
            </a:lnSpc>
            <a:spcBef>
              <a:spcPct val="0"/>
            </a:spcBef>
            <a:spcAft>
              <a:spcPct val="35000"/>
            </a:spcAft>
          </a:pPr>
          <a:r>
            <a:rPr lang="en-US" sz="2200" b="1" kern="1200" dirty="0" smtClean="0">
              <a:latin typeface="Times New Roman" panose="02020603050405020304" pitchFamily="18" charset="0"/>
              <a:ea typeface="Calibri" panose="020F0502020204030204" pitchFamily="34" charset="0"/>
              <a:cs typeface="Times New Roman" panose="02020603050405020304" pitchFamily="18" charset="0"/>
            </a:rPr>
            <a:t>mũi </a:t>
          </a:r>
          <a:r>
            <a:rPr lang="en-US" sz="2200" b="1" kern="1200" dirty="0" err="1" smtClean="0">
              <a:latin typeface="Times New Roman" panose="02020603050405020304" pitchFamily="18" charset="0"/>
              <a:ea typeface="Calibri" panose="020F0502020204030204" pitchFamily="34" charset="0"/>
              <a:cs typeface="Times New Roman" panose="02020603050405020304" pitchFamily="18" charset="0"/>
            </a:rPr>
            <a:t>tên</a:t>
          </a:r>
          <a:r>
            <a:rPr lang="en-US" sz="2200" b="1" kern="1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200" b="1" kern="1200" dirty="0" err="1" smtClean="0">
              <a:latin typeface="Times New Roman" panose="02020603050405020304" pitchFamily="18" charset="0"/>
              <a:ea typeface="Calibri" panose="020F0502020204030204" pitchFamily="34" charset="0"/>
              <a:cs typeface="Times New Roman" panose="02020603050405020304" pitchFamily="18" charset="0"/>
            </a:rPr>
            <a:t>chỉ</a:t>
          </a:r>
          <a:r>
            <a:rPr lang="en-US" sz="2200" b="1" kern="1200" dirty="0" smtClean="0">
              <a:latin typeface="Times New Roman" panose="02020603050405020304" pitchFamily="18" charset="0"/>
              <a:ea typeface="Calibri" panose="020F0502020204030204" pitchFamily="34" charset="0"/>
              <a:cs typeface="Times New Roman" panose="02020603050405020304" pitchFamily="18" charset="0"/>
            </a:rPr>
            <a:t> hướng Bắc </a:t>
          </a:r>
          <a:endParaRPr lang="en-US" sz="2200" b="1" kern="1200" dirty="0"/>
        </a:p>
      </dsp:txBody>
      <dsp:txXfrm>
        <a:off x="938184" y="1923491"/>
        <a:ext cx="3297196" cy="961745"/>
      </dsp:txXfrm>
    </dsp:sp>
    <dsp:sp modelId="{4A80C985-8DDA-4F23-B4EA-B622052961A3}">
      <dsp:nvSpPr>
        <dsp:cNvPr id="0" name=""/>
        <dsp:cNvSpPr/>
      </dsp:nvSpPr>
      <dsp:spPr>
        <a:xfrm>
          <a:off x="337093" y="1803273"/>
          <a:ext cx="1202182" cy="12021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C164ADB0-266F-4C8F-84F4-0954A0441623}">
      <dsp:nvSpPr>
        <dsp:cNvPr id="0" name=""/>
        <dsp:cNvSpPr/>
      </dsp:nvSpPr>
      <dsp:spPr>
        <a:xfrm>
          <a:off x="588589" y="3366109"/>
          <a:ext cx="3646791" cy="961745"/>
        </a:xfrm>
        <a:prstGeom prst="rect">
          <a:avLst/>
        </a:prstGeom>
        <a:solidFill>
          <a:schemeClr val="accent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3386" tIns="55880" rIns="55880" bIns="55880" numCol="1" spcCol="1270" anchor="ctr" anchorCtr="0">
          <a:noAutofit/>
        </a:bodyPr>
        <a:lstStyle/>
        <a:p>
          <a:pPr lvl="0" algn="l" defTabSz="977900">
            <a:lnSpc>
              <a:spcPct val="90000"/>
            </a:lnSpc>
            <a:spcBef>
              <a:spcPct val="0"/>
            </a:spcBef>
            <a:spcAft>
              <a:spcPct val="35000"/>
            </a:spcAft>
          </a:pPr>
          <a:r>
            <a:rPr lang="en-US" sz="2200" kern="1200"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xác </a:t>
          </a:r>
          <a:r>
            <a:rPr lang="en-US" sz="2200" kern="1200" dirty="0" err="1"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200" kern="1200"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hướng Bắc </a:t>
          </a:r>
          <a:r>
            <a:rPr lang="en-US" sz="2200" kern="1200" dirty="0" err="1"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sau</a:t>
          </a:r>
          <a:r>
            <a:rPr lang="en-US" sz="2200" kern="1200"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200" kern="1200" dirty="0" err="1"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đó</a:t>
          </a:r>
          <a:r>
            <a:rPr lang="en-US" sz="2200" kern="1200"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200" kern="1200" dirty="0" err="1"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tìm</a:t>
          </a:r>
          <a:r>
            <a:rPr lang="en-US" sz="2200" kern="1200"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200" kern="1200" dirty="0" err="1"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2200" kern="1200"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hướng </a:t>
          </a:r>
          <a:r>
            <a:rPr lang="en-US" sz="2200" kern="1200" dirty="0" err="1"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còn</a:t>
          </a:r>
          <a:r>
            <a:rPr lang="en-US" sz="2200" kern="1200"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200" kern="1200" dirty="0" err="1"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lại</a:t>
          </a:r>
          <a:endParaRPr lang="en-US" sz="2200" kern="1200" dirty="0">
            <a:solidFill>
              <a:schemeClr val="accent1">
                <a:lumMod val="50000"/>
              </a:schemeClr>
            </a:solidFill>
          </a:endParaRPr>
        </a:p>
      </dsp:txBody>
      <dsp:txXfrm>
        <a:off x="588589" y="3366109"/>
        <a:ext cx="3646791" cy="961745"/>
      </dsp:txXfrm>
    </dsp:sp>
    <dsp:sp modelId="{0D67CB42-1873-46CA-9388-EA6C10BAB568}">
      <dsp:nvSpPr>
        <dsp:cNvPr id="0" name=""/>
        <dsp:cNvSpPr/>
      </dsp:nvSpPr>
      <dsp:spPr>
        <a:xfrm>
          <a:off x="-12501" y="3245687"/>
          <a:ext cx="1202182" cy="1202182"/>
        </a:xfrm>
        <a:prstGeom prst="ellipse">
          <a:avLst/>
        </a:prstGeom>
        <a:blipFill rotWithShape="0">
          <a:blip xmlns:r="http://schemas.openxmlformats.org/officeDocument/2006/relationships" r:embed="rId1"/>
          <a:stretch>
            <a:fillRect/>
          </a:stretch>
        </a:blip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D76C18-7010-2548-B0CF-E01C4D6B9E89}" type="datetimeFigureOut">
              <a:rPr lang="x-none" smtClean="0"/>
              <a:t>8/30/2021</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34A293-AD89-D641-93FD-9486F0CE0F16}" type="slidenum">
              <a:rPr lang="x-none" smtClean="0"/>
              <a:t>‹#›</a:t>
            </a:fld>
            <a:endParaRPr lang="x-none"/>
          </a:p>
        </p:txBody>
      </p:sp>
    </p:spTree>
    <p:extLst>
      <p:ext uri="{BB962C8B-B14F-4D97-AF65-F5344CB8AC3E}">
        <p14:creationId xmlns:p14="http://schemas.microsoft.com/office/powerpoint/2010/main" val="3254899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B0372A-0EAB-497F-8C4F-DBA74D4F81A7}" type="slidenum">
              <a:rPr lang="zh-CN" altLang="en-US" smtClean="0"/>
              <a:t>1</a:t>
            </a:fld>
            <a:endParaRPr lang="zh-CN" altLang="en-US"/>
          </a:p>
        </p:txBody>
      </p:sp>
    </p:spTree>
    <p:extLst>
      <p:ext uri="{BB962C8B-B14F-4D97-AF65-F5344CB8AC3E}">
        <p14:creationId xmlns:p14="http://schemas.microsoft.com/office/powerpoint/2010/main" val="3631875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B0372A-0EAB-497F-8C4F-DBA74D4F81A7}" type="slidenum">
              <a:rPr lang="zh-CN" altLang="en-US" smtClean="0"/>
              <a:t>6</a:t>
            </a:fld>
            <a:endParaRPr lang="zh-CN" altLang="en-US"/>
          </a:p>
        </p:txBody>
      </p:sp>
    </p:spTree>
    <p:extLst>
      <p:ext uri="{BB962C8B-B14F-4D97-AF65-F5344CB8AC3E}">
        <p14:creationId xmlns:p14="http://schemas.microsoft.com/office/powerpoint/2010/main" val="2784528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34A293-AD89-D641-93FD-9486F0CE0F16}" type="slidenum">
              <a:rPr lang="x-none" smtClean="0"/>
              <a:t>16</a:t>
            </a:fld>
            <a:endParaRPr lang="x-none"/>
          </a:p>
        </p:txBody>
      </p:sp>
    </p:spTree>
    <p:extLst>
      <p:ext uri="{BB962C8B-B14F-4D97-AF65-F5344CB8AC3E}">
        <p14:creationId xmlns:p14="http://schemas.microsoft.com/office/powerpoint/2010/main" val="4178994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7634A293-AD89-D641-93FD-9486F0CE0F16}" type="slidenum">
              <a:rPr lang="x-none" smtClean="0"/>
              <a:t>20</a:t>
            </a:fld>
            <a:endParaRPr lang="x-none"/>
          </a:p>
        </p:txBody>
      </p:sp>
    </p:spTree>
    <p:extLst>
      <p:ext uri="{BB962C8B-B14F-4D97-AF65-F5344CB8AC3E}">
        <p14:creationId xmlns:p14="http://schemas.microsoft.com/office/powerpoint/2010/main" val="2472525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B0372A-0EAB-497F-8C4F-DBA74D4F81A7}" type="slidenum">
              <a:rPr lang="zh-CN" altLang="en-US" smtClean="0"/>
              <a:t>21</a:t>
            </a:fld>
            <a:endParaRPr lang="zh-CN" altLang="en-US"/>
          </a:p>
        </p:txBody>
      </p:sp>
    </p:spTree>
    <p:extLst>
      <p:ext uri="{BB962C8B-B14F-4D97-AF65-F5344CB8AC3E}">
        <p14:creationId xmlns:p14="http://schemas.microsoft.com/office/powerpoint/2010/main" val="1149548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34A293-AD89-D641-93FD-9486F0CE0F16}" type="slidenum">
              <a:rPr lang="x-none" smtClean="0"/>
              <a:t>22</a:t>
            </a:fld>
            <a:endParaRPr lang="x-none"/>
          </a:p>
        </p:txBody>
      </p:sp>
    </p:spTree>
    <p:extLst>
      <p:ext uri="{BB962C8B-B14F-4D97-AF65-F5344CB8AC3E}">
        <p14:creationId xmlns:p14="http://schemas.microsoft.com/office/powerpoint/2010/main" val="1145995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34A293-AD89-D641-93FD-9486F0CE0F16}" type="slidenum">
              <a:rPr lang="x-none" smtClean="0"/>
              <a:t>23</a:t>
            </a:fld>
            <a:endParaRPr lang="x-none"/>
          </a:p>
        </p:txBody>
      </p:sp>
    </p:spTree>
    <p:extLst>
      <p:ext uri="{BB962C8B-B14F-4D97-AF65-F5344CB8AC3E}">
        <p14:creationId xmlns:p14="http://schemas.microsoft.com/office/powerpoint/2010/main" val="744688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9427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7634A293-AD89-D641-93FD-9486F0CE0F16}" type="slidenum">
              <a:rPr lang="x-none" smtClean="0"/>
              <a:t>26</a:t>
            </a:fld>
            <a:endParaRPr lang="x-none"/>
          </a:p>
        </p:txBody>
      </p:sp>
    </p:spTree>
    <p:extLst>
      <p:ext uri="{BB962C8B-B14F-4D97-AF65-F5344CB8AC3E}">
        <p14:creationId xmlns:p14="http://schemas.microsoft.com/office/powerpoint/2010/main" val="880388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8B7741-CEA5-5D4F-97A3-EE8BB59C7C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D7A25772-887D-5C4D-A26F-2914B5BD9B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0D455CD8-B6C1-C04E-8BEA-DF0C9E19E8F1}"/>
              </a:ext>
            </a:extLst>
          </p:cNvPr>
          <p:cNvSpPr>
            <a:spLocks noGrp="1"/>
          </p:cNvSpPr>
          <p:nvPr>
            <p:ph type="dt" sz="half" idx="10"/>
          </p:nvPr>
        </p:nvSpPr>
        <p:spPr/>
        <p:txBody>
          <a:bodyPr/>
          <a:lstStyle/>
          <a:p>
            <a:fld id="{73F2FA45-DE34-D14A-8F2D-315EF2293170}" type="datetimeFigureOut">
              <a:rPr lang="x-none" smtClean="0"/>
              <a:t>8/30/2021</a:t>
            </a:fld>
            <a:endParaRPr lang="x-none"/>
          </a:p>
        </p:txBody>
      </p:sp>
      <p:sp>
        <p:nvSpPr>
          <p:cNvPr id="5" name="Footer Placeholder 4">
            <a:extLst>
              <a:ext uri="{FF2B5EF4-FFF2-40B4-BE49-F238E27FC236}">
                <a16:creationId xmlns:a16="http://schemas.microsoft.com/office/drawing/2014/main" xmlns="" id="{0C672494-E911-3F41-9A74-8416818C609D}"/>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C02DAF24-A1DF-0D4B-94F0-E352ED98B7FD}"/>
              </a:ext>
            </a:extLst>
          </p:cNvPr>
          <p:cNvSpPr>
            <a:spLocks noGrp="1"/>
          </p:cNvSpPr>
          <p:nvPr>
            <p:ph type="sldNum" sz="quarter" idx="12"/>
          </p:nvPr>
        </p:nvSpPr>
        <p:spPr/>
        <p:txBody>
          <a:bodyPr/>
          <a:lstStyle/>
          <a:p>
            <a:fld id="{B7DA6572-68AD-A546-A384-F4B5AFBBF044}" type="slidenum">
              <a:rPr lang="x-none" smtClean="0"/>
              <a:t>‹#›</a:t>
            </a:fld>
            <a:endParaRPr lang="x-none"/>
          </a:p>
        </p:txBody>
      </p:sp>
    </p:spTree>
    <p:extLst>
      <p:ext uri="{BB962C8B-B14F-4D97-AF65-F5344CB8AC3E}">
        <p14:creationId xmlns:p14="http://schemas.microsoft.com/office/powerpoint/2010/main" val="3809827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FF134E-A4E5-A647-B690-AC7842B80D2F}"/>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C37175EA-DEE5-8C49-9612-44BD99D619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37D93404-0CB7-0A4B-A1D6-3FC0BD2C9C00}"/>
              </a:ext>
            </a:extLst>
          </p:cNvPr>
          <p:cNvSpPr>
            <a:spLocks noGrp="1"/>
          </p:cNvSpPr>
          <p:nvPr>
            <p:ph type="dt" sz="half" idx="10"/>
          </p:nvPr>
        </p:nvSpPr>
        <p:spPr/>
        <p:txBody>
          <a:bodyPr/>
          <a:lstStyle/>
          <a:p>
            <a:fld id="{73F2FA45-DE34-D14A-8F2D-315EF2293170}" type="datetimeFigureOut">
              <a:rPr lang="x-none" smtClean="0"/>
              <a:t>8/30/2021</a:t>
            </a:fld>
            <a:endParaRPr lang="x-none"/>
          </a:p>
        </p:txBody>
      </p:sp>
      <p:sp>
        <p:nvSpPr>
          <p:cNvPr id="5" name="Footer Placeholder 4">
            <a:extLst>
              <a:ext uri="{FF2B5EF4-FFF2-40B4-BE49-F238E27FC236}">
                <a16:creationId xmlns:a16="http://schemas.microsoft.com/office/drawing/2014/main" xmlns="" id="{6443DC86-D7F3-AC41-9D4C-E2A7DB829479}"/>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E096E9C0-6D89-8241-A4A5-3BDAD59FCDCF}"/>
              </a:ext>
            </a:extLst>
          </p:cNvPr>
          <p:cNvSpPr>
            <a:spLocks noGrp="1"/>
          </p:cNvSpPr>
          <p:nvPr>
            <p:ph type="sldNum" sz="quarter" idx="12"/>
          </p:nvPr>
        </p:nvSpPr>
        <p:spPr/>
        <p:txBody>
          <a:bodyPr/>
          <a:lstStyle/>
          <a:p>
            <a:fld id="{B7DA6572-68AD-A546-A384-F4B5AFBBF044}" type="slidenum">
              <a:rPr lang="x-none" smtClean="0"/>
              <a:t>‹#›</a:t>
            </a:fld>
            <a:endParaRPr lang="x-none"/>
          </a:p>
        </p:txBody>
      </p:sp>
    </p:spTree>
    <p:extLst>
      <p:ext uri="{BB962C8B-B14F-4D97-AF65-F5344CB8AC3E}">
        <p14:creationId xmlns:p14="http://schemas.microsoft.com/office/powerpoint/2010/main" val="920715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07B72CA-C014-744B-9B93-BB12C4EE9EA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03331F14-1A56-9549-8DC0-3007BA60DA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0DE5B300-C3E9-DC4F-B46B-8BA56392371D}"/>
              </a:ext>
            </a:extLst>
          </p:cNvPr>
          <p:cNvSpPr>
            <a:spLocks noGrp="1"/>
          </p:cNvSpPr>
          <p:nvPr>
            <p:ph type="dt" sz="half" idx="10"/>
          </p:nvPr>
        </p:nvSpPr>
        <p:spPr/>
        <p:txBody>
          <a:bodyPr/>
          <a:lstStyle/>
          <a:p>
            <a:fld id="{73F2FA45-DE34-D14A-8F2D-315EF2293170}" type="datetimeFigureOut">
              <a:rPr lang="x-none" smtClean="0"/>
              <a:t>8/30/2021</a:t>
            </a:fld>
            <a:endParaRPr lang="x-none"/>
          </a:p>
        </p:txBody>
      </p:sp>
      <p:sp>
        <p:nvSpPr>
          <p:cNvPr id="5" name="Footer Placeholder 4">
            <a:extLst>
              <a:ext uri="{FF2B5EF4-FFF2-40B4-BE49-F238E27FC236}">
                <a16:creationId xmlns:a16="http://schemas.microsoft.com/office/drawing/2014/main" xmlns="" id="{287A1274-0124-5041-A4B5-B91349643F6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B4E612B0-3951-CA4F-985D-5CD4C738DBDF}"/>
              </a:ext>
            </a:extLst>
          </p:cNvPr>
          <p:cNvSpPr>
            <a:spLocks noGrp="1"/>
          </p:cNvSpPr>
          <p:nvPr>
            <p:ph type="sldNum" sz="quarter" idx="12"/>
          </p:nvPr>
        </p:nvSpPr>
        <p:spPr/>
        <p:txBody>
          <a:bodyPr/>
          <a:lstStyle/>
          <a:p>
            <a:fld id="{B7DA6572-68AD-A546-A384-F4B5AFBBF044}" type="slidenum">
              <a:rPr lang="x-none" smtClean="0"/>
              <a:t>‹#›</a:t>
            </a:fld>
            <a:endParaRPr lang="x-none"/>
          </a:p>
        </p:txBody>
      </p:sp>
    </p:spTree>
    <p:extLst>
      <p:ext uri="{BB962C8B-B14F-4D97-AF65-F5344CB8AC3E}">
        <p14:creationId xmlns:p14="http://schemas.microsoft.com/office/powerpoint/2010/main" val="2368313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3DDFA93-D3EB-4BD0-8186-78489CAB28B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358FD262-C62E-4C7F-B898-16F0B505DCA6}"/>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6232CE27-3654-410D-B0E7-346D4BC2CD25}"/>
              </a:ext>
            </a:extLst>
          </p:cNvPr>
          <p:cNvSpPr>
            <a:spLocks noGrp="1"/>
          </p:cNvSpPr>
          <p:nvPr>
            <p:ph type="dt" sz="half" idx="10"/>
          </p:nvPr>
        </p:nvSpPr>
        <p:spPr/>
        <p:txBody>
          <a:bodyPr/>
          <a:lstStyle/>
          <a:p>
            <a:fld id="{C7E57960-E6DA-4FF1-9788-E1CA53C095E5}" type="datetimeFigureOut">
              <a:rPr lang="en-US" smtClean="0"/>
              <a:t>8/30/2021</a:t>
            </a:fld>
            <a:endParaRPr lang="en-US"/>
          </a:p>
        </p:txBody>
      </p:sp>
      <p:sp>
        <p:nvSpPr>
          <p:cNvPr id="5" name="Chỗ dành sẵn cho Chân trang 4">
            <a:extLst>
              <a:ext uri="{FF2B5EF4-FFF2-40B4-BE49-F238E27FC236}">
                <a16:creationId xmlns:a16="http://schemas.microsoft.com/office/drawing/2014/main" xmlns="" id="{A63C6B30-2B36-4C32-B41B-3FA54E4871C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A3DC2992-97C9-43FE-BAE5-51198026C4F2}"/>
              </a:ext>
            </a:extLst>
          </p:cNvPr>
          <p:cNvSpPr>
            <a:spLocks noGrp="1"/>
          </p:cNvSpPr>
          <p:nvPr>
            <p:ph type="sldNum" sz="quarter" idx="12"/>
          </p:nvPr>
        </p:nvSpPr>
        <p:spPr/>
        <p:txBody>
          <a:body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29925185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B8979C2-4BBC-4ECE-A0C0-791506B660D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F2975D0-2B95-4B1F-92A3-F16AA7C3357E}"/>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79C40A01-777E-4FAD-AC83-E51F015367AF}"/>
              </a:ext>
            </a:extLst>
          </p:cNvPr>
          <p:cNvSpPr>
            <a:spLocks noGrp="1"/>
          </p:cNvSpPr>
          <p:nvPr>
            <p:ph type="dt" sz="half" idx="10"/>
          </p:nvPr>
        </p:nvSpPr>
        <p:spPr/>
        <p:txBody>
          <a:bodyPr/>
          <a:lstStyle/>
          <a:p>
            <a:fld id="{C7E57960-E6DA-4FF1-9788-E1CA53C095E5}" type="datetimeFigureOut">
              <a:rPr lang="en-US" smtClean="0"/>
              <a:t>8/30/2021</a:t>
            </a:fld>
            <a:endParaRPr lang="en-US"/>
          </a:p>
        </p:txBody>
      </p:sp>
      <p:sp>
        <p:nvSpPr>
          <p:cNvPr id="5" name="Chỗ dành sẵn cho Chân trang 4">
            <a:extLst>
              <a:ext uri="{FF2B5EF4-FFF2-40B4-BE49-F238E27FC236}">
                <a16:creationId xmlns:a16="http://schemas.microsoft.com/office/drawing/2014/main" xmlns="" id="{9208B853-9290-406E-BAFF-712D911784A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17F45CB9-5B35-41C6-85EF-561EC5DB5D01}"/>
              </a:ext>
            </a:extLst>
          </p:cNvPr>
          <p:cNvSpPr>
            <a:spLocks noGrp="1"/>
          </p:cNvSpPr>
          <p:nvPr>
            <p:ph type="sldNum" sz="quarter" idx="12"/>
          </p:nvPr>
        </p:nvSpPr>
        <p:spPr/>
        <p:txBody>
          <a:body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13555040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1E2F915-4268-40F5-B026-E2C6CECB7F04}"/>
              </a:ext>
            </a:extLst>
          </p:cNvPr>
          <p:cNvSpPr>
            <a:spLocks noGrp="1"/>
          </p:cNvSpPr>
          <p:nvPr>
            <p:ph type="title"/>
          </p:nvPr>
        </p:nvSpPr>
        <p:spPr>
          <a:xfrm>
            <a:off x="831851" y="1709740"/>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A34345CB-386C-4C41-B469-29E0A9CA47D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59795805-ED83-4C91-97E0-FF248C10A2B0}"/>
              </a:ext>
            </a:extLst>
          </p:cNvPr>
          <p:cNvSpPr>
            <a:spLocks noGrp="1"/>
          </p:cNvSpPr>
          <p:nvPr>
            <p:ph type="dt" sz="half" idx="10"/>
          </p:nvPr>
        </p:nvSpPr>
        <p:spPr/>
        <p:txBody>
          <a:bodyPr/>
          <a:lstStyle/>
          <a:p>
            <a:fld id="{C7E57960-E6DA-4FF1-9788-E1CA53C095E5}" type="datetimeFigureOut">
              <a:rPr lang="en-US" smtClean="0"/>
              <a:t>8/30/2021</a:t>
            </a:fld>
            <a:endParaRPr lang="en-US"/>
          </a:p>
        </p:txBody>
      </p:sp>
      <p:sp>
        <p:nvSpPr>
          <p:cNvPr id="5" name="Chỗ dành sẵn cho Chân trang 4">
            <a:extLst>
              <a:ext uri="{FF2B5EF4-FFF2-40B4-BE49-F238E27FC236}">
                <a16:creationId xmlns:a16="http://schemas.microsoft.com/office/drawing/2014/main" xmlns="" id="{1BBB172F-DC5E-4450-8332-3F8361A9245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126799C2-4B49-430A-9F06-9E28F0AECF2E}"/>
              </a:ext>
            </a:extLst>
          </p:cNvPr>
          <p:cNvSpPr>
            <a:spLocks noGrp="1"/>
          </p:cNvSpPr>
          <p:nvPr>
            <p:ph type="sldNum" sz="quarter" idx="12"/>
          </p:nvPr>
        </p:nvSpPr>
        <p:spPr/>
        <p:txBody>
          <a:body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298638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4B7BE0B-ACD5-4243-A36E-A58427B557F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65ED66A4-3FBF-4605-866B-CAAB1F5FDC09}"/>
              </a:ext>
            </a:extLst>
          </p:cNvPr>
          <p:cNvSpPr>
            <a:spLocks noGrp="1"/>
          </p:cNvSpPr>
          <p:nvPr>
            <p:ph sz="half" idx="1"/>
          </p:nvPr>
        </p:nvSpPr>
        <p:spPr>
          <a:xfrm>
            <a:off x="838200" y="1825625"/>
            <a:ext cx="5181600" cy="4351339"/>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73C7B6B1-E8EF-4089-9785-5B67F02692FD}"/>
              </a:ext>
            </a:extLst>
          </p:cNvPr>
          <p:cNvSpPr>
            <a:spLocks noGrp="1"/>
          </p:cNvSpPr>
          <p:nvPr>
            <p:ph sz="half" idx="2"/>
          </p:nvPr>
        </p:nvSpPr>
        <p:spPr>
          <a:xfrm>
            <a:off x="6172200" y="1825625"/>
            <a:ext cx="5181600" cy="4351339"/>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4BBC1DC5-8763-4C29-B03F-3EDCF254C5A6}"/>
              </a:ext>
            </a:extLst>
          </p:cNvPr>
          <p:cNvSpPr>
            <a:spLocks noGrp="1"/>
          </p:cNvSpPr>
          <p:nvPr>
            <p:ph type="dt" sz="half" idx="10"/>
          </p:nvPr>
        </p:nvSpPr>
        <p:spPr/>
        <p:txBody>
          <a:bodyPr/>
          <a:lstStyle/>
          <a:p>
            <a:fld id="{C7E57960-E6DA-4FF1-9788-E1CA53C095E5}" type="datetimeFigureOut">
              <a:rPr lang="en-US" smtClean="0"/>
              <a:t>8/30/2021</a:t>
            </a:fld>
            <a:endParaRPr lang="en-US"/>
          </a:p>
        </p:txBody>
      </p:sp>
      <p:sp>
        <p:nvSpPr>
          <p:cNvPr id="6" name="Chỗ dành sẵn cho Chân trang 5">
            <a:extLst>
              <a:ext uri="{FF2B5EF4-FFF2-40B4-BE49-F238E27FC236}">
                <a16:creationId xmlns:a16="http://schemas.microsoft.com/office/drawing/2014/main" xmlns="" id="{E9916693-39E3-4F3A-BC52-EBD9BB9A7D6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EB222CB6-2356-41E4-8F28-65BDFD54F6E0}"/>
              </a:ext>
            </a:extLst>
          </p:cNvPr>
          <p:cNvSpPr>
            <a:spLocks noGrp="1"/>
          </p:cNvSpPr>
          <p:nvPr>
            <p:ph type="sldNum" sz="quarter" idx="12"/>
          </p:nvPr>
        </p:nvSpPr>
        <p:spPr/>
        <p:txBody>
          <a:body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38720749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EA8B332-85A3-4AB7-B05A-022CE6C05812}"/>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FE6E0393-79B7-4CBC-9FF8-A34476A95A69}"/>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9B97987B-2E21-4687-BECC-49B7DC57B21A}"/>
              </a:ext>
            </a:extLst>
          </p:cNvPr>
          <p:cNvSpPr>
            <a:spLocks noGrp="1"/>
          </p:cNvSpPr>
          <p:nvPr>
            <p:ph sz="half" idx="2"/>
          </p:nvPr>
        </p:nvSpPr>
        <p:spPr>
          <a:xfrm>
            <a:off x="839789"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485710A4-E3AE-4EBD-9238-BD1BD2424D23}"/>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00F76F10-8C02-4B17-991E-CBD1EA6E2543}"/>
              </a:ext>
            </a:extLst>
          </p:cNvPr>
          <p:cNvSpPr>
            <a:spLocks noGrp="1"/>
          </p:cNvSpPr>
          <p:nvPr>
            <p:ph sz="quarter" idx="4"/>
          </p:nvPr>
        </p:nvSpPr>
        <p:spPr>
          <a:xfrm>
            <a:off x="6172201"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E1F5A02A-2744-4948-8308-43D8DA5FB9AD}"/>
              </a:ext>
            </a:extLst>
          </p:cNvPr>
          <p:cNvSpPr>
            <a:spLocks noGrp="1"/>
          </p:cNvSpPr>
          <p:nvPr>
            <p:ph type="dt" sz="half" idx="10"/>
          </p:nvPr>
        </p:nvSpPr>
        <p:spPr/>
        <p:txBody>
          <a:bodyPr/>
          <a:lstStyle/>
          <a:p>
            <a:fld id="{C7E57960-E6DA-4FF1-9788-E1CA53C095E5}" type="datetimeFigureOut">
              <a:rPr lang="en-US" smtClean="0"/>
              <a:t>8/30/2021</a:t>
            </a:fld>
            <a:endParaRPr lang="en-US"/>
          </a:p>
        </p:txBody>
      </p:sp>
      <p:sp>
        <p:nvSpPr>
          <p:cNvPr id="8" name="Chỗ dành sẵn cho Chân trang 7">
            <a:extLst>
              <a:ext uri="{FF2B5EF4-FFF2-40B4-BE49-F238E27FC236}">
                <a16:creationId xmlns:a16="http://schemas.microsoft.com/office/drawing/2014/main" xmlns="" id="{81DE1B11-E11F-4916-94C8-B167F87BC3E4}"/>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101B512F-9F54-43F7-BD76-75E29ABF7E5B}"/>
              </a:ext>
            </a:extLst>
          </p:cNvPr>
          <p:cNvSpPr>
            <a:spLocks noGrp="1"/>
          </p:cNvSpPr>
          <p:nvPr>
            <p:ph type="sldNum" sz="quarter" idx="12"/>
          </p:nvPr>
        </p:nvSpPr>
        <p:spPr/>
        <p:txBody>
          <a:body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413046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1421AEA-E70F-4AD8-A338-5523FBC4E9D0}"/>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DD030A74-7CD0-4AF9-9579-0CF87AB46C82}"/>
              </a:ext>
            </a:extLst>
          </p:cNvPr>
          <p:cNvSpPr>
            <a:spLocks noGrp="1"/>
          </p:cNvSpPr>
          <p:nvPr>
            <p:ph type="dt" sz="half" idx="10"/>
          </p:nvPr>
        </p:nvSpPr>
        <p:spPr/>
        <p:txBody>
          <a:bodyPr/>
          <a:lstStyle/>
          <a:p>
            <a:fld id="{C7E57960-E6DA-4FF1-9788-E1CA53C095E5}" type="datetimeFigureOut">
              <a:rPr lang="en-US" smtClean="0"/>
              <a:t>8/30/2021</a:t>
            </a:fld>
            <a:endParaRPr lang="en-US"/>
          </a:p>
        </p:txBody>
      </p:sp>
      <p:sp>
        <p:nvSpPr>
          <p:cNvPr id="4" name="Chỗ dành sẵn cho Chân trang 3">
            <a:extLst>
              <a:ext uri="{FF2B5EF4-FFF2-40B4-BE49-F238E27FC236}">
                <a16:creationId xmlns:a16="http://schemas.microsoft.com/office/drawing/2014/main" xmlns="" id="{7796C4D1-EF34-44E8-BA95-0905DB1F891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459A0F8D-6F1D-40FD-AD7D-CA37E0328411}"/>
              </a:ext>
            </a:extLst>
          </p:cNvPr>
          <p:cNvSpPr>
            <a:spLocks noGrp="1"/>
          </p:cNvSpPr>
          <p:nvPr>
            <p:ph type="sldNum" sz="quarter" idx="12"/>
          </p:nvPr>
        </p:nvSpPr>
        <p:spPr/>
        <p:txBody>
          <a:body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4203670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03C8F244-4505-4B5F-A8B0-60C2571E4632}"/>
              </a:ext>
            </a:extLst>
          </p:cNvPr>
          <p:cNvSpPr>
            <a:spLocks noGrp="1"/>
          </p:cNvSpPr>
          <p:nvPr>
            <p:ph type="dt" sz="half" idx="10"/>
          </p:nvPr>
        </p:nvSpPr>
        <p:spPr/>
        <p:txBody>
          <a:bodyPr/>
          <a:lstStyle/>
          <a:p>
            <a:fld id="{C7E57960-E6DA-4FF1-9788-E1CA53C095E5}" type="datetimeFigureOut">
              <a:rPr lang="en-US" smtClean="0"/>
              <a:t>8/30/2021</a:t>
            </a:fld>
            <a:endParaRPr lang="en-US"/>
          </a:p>
        </p:txBody>
      </p:sp>
      <p:sp>
        <p:nvSpPr>
          <p:cNvPr id="3" name="Chỗ dành sẵn cho Chân trang 2">
            <a:extLst>
              <a:ext uri="{FF2B5EF4-FFF2-40B4-BE49-F238E27FC236}">
                <a16:creationId xmlns:a16="http://schemas.microsoft.com/office/drawing/2014/main" xmlns="" id="{B09CC082-15EB-4787-AB6E-111C2236193A}"/>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259C1B47-C025-4FEF-A449-C50C15D5115D}"/>
              </a:ext>
            </a:extLst>
          </p:cNvPr>
          <p:cNvSpPr>
            <a:spLocks noGrp="1"/>
          </p:cNvSpPr>
          <p:nvPr>
            <p:ph type="sldNum" sz="quarter" idx="12"/>
          </p:nvPr>
        </p:nvSpPr>
        <p:spPr/>
        <p:txBody>
          <a:body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6669819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475C2EA-618A-4578-813C-04CC5E18991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A92EF4A7-D790-42C1-B35D-98943301B0AD}"/>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F25C20E1-3E4F-4289-8DD9-5C41B40D55D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0F2BBCAF-E588-456C-9A15-1952A8846526}"/>
              </a:ext>
            </a:extLst>
          </p:cNvPr>
          <p:cNvSpPr>
            <a:spLocks noGrp="1"/>
          </p:cNvSpPr>
          <p:nvPr>
            <p:ph type="dt" sz="half" idx="10"/>
          </p:nvPr>
        </p:nvSpPr>
        <p:spPr/>
        <p:txBody>
          <a:bodyPr/>
          <a:lstStyle/>
          <a:p>
            <a:fld id="{C7E57960-E6DA-4FF1-9788-E1CA53C095E5}" type="datetimeFigureOut">
              <a:rPr lang="en-US" smtClean="0"/>
              <a:t>8/30/2021</a:t>
            </a:fld>
            <a:endParaRPr lang="en-US"/>
          </a:p>
        </p:txBody>
      </p:sp>
      <p:sp>
        <p:nvSpPr>
          <p:cNvPr id="6" name="Chỗ dành sẵn cho Chân trang 5">
            <a:extLst>
              <a:ext uri="{FF2B5EF4-FFF2-40B4-BE49-F238E27FC236}">
                <a16:creationId xmlns:a16="http://schemas.microsoft.com/office/drawing/2014/main" xmlns="" id="{B857B2D3-7FBA-4019-BCE0-96C39AA2AC3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0F860FB2-FEC6-4707-B901-142D8669CCEA}"/>
              </a:ext>
            </a:extLst>
          </p:cNvPr>
          <p:cNvSpPr>
            <a:spLocks noGrp="1"/>
          </p:cNvSpPr>
          <p:nvPr>
            <p:ph type="sldNum" sz="quarter" idx="12"/>
          </p:nvPr>
        </p:nvSpPr>
        <p:spPr/>
        <p:txBody>
          <a:body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1047802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022044-E03B-7040-A655-9B1D865F03F7}"/>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EFAD1BA1-D4F3-754D-BABB-25613F8A3D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EBC8D2A8-A43F-7C46-A46F-C0B2E5AABC7C}"/>
              </a:ext>
            </a:extLst>
          </p:cNvPr>
          <p:cNvSpPr>
            <a:spLocks noGrp="1"/>
          </p:cNvSpPr>
          <p:nvPr>
            <p:ph type="dt" sz="half" idx="10"/>
          </p:nvPr>
        </p:nvSpPr>
        <p:spPr/>
        <p:txBody>
          <a:bodyPr/>
          <a:lstStyle/>
          <a:p>
            <a:fld id="{73F2FA45-DE34-D14A-8F2D-315EF2293170}" type="datetimeFigureOut">
              <a:rPr lang="x-none" smtClean="0"/>
              <a:t>8/30/2021</a:t>
            </a:fld>
            <a:endParaRPr lang="x-none"/>
          </a:p>
        </p:txBody>
      </p:sp>
      <p:sp>
        <p:nvSpPr>
          <p:cNvPr id="5" name="Footer Placeholder 4">
            <a:extLst>
              <a:ext uri="{FF2B5EF4-FFF2-40B4-BE49-F238E27FC236}">
                <a16:creationId xmlns:a16="http://schemas.microsoft.com/office/drawing/2014/main" xmlns="" id="{C734D186-5B92-9348-B2E5-62C75A19208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4EDFEFBF-C61A-E94B-BC77-2C355F196A09}"/>
              </a:ext>
            </a:extLst>
          </p:cNvPr>
          <p:cNvSpPr>
            <a:spLocks noGrp="1"/>
          </p:cNvSpPr>
          <p:nvPr>
            <p:ph type="sldNum" sz="quarter" idx="12"/>
          </p:nvPr>
        </p:nvSpPr>
        <p:spPr/>
        <p:txBody>
          <a:bodyPr/>
          <a:lstStyle/>
          <a:p>
            <a:fld id="{B7DA6572-68AD-A546-A384-F4B5AFBBF044}" type="slidenum">
              <a:rPr lang="x-none" smtClean="0"/>
              <a:t>‹#›</a:t>
            </a:fld>
            <a:endParaRPr lang="x-none"/>
          </a:p>
        </p:txBody>
      </p:sp>
    </p:spTree>
    <p:extLst>
      <p:ext uri="{BB962C8B-B14F-4D97-AF65-F5344CB8AC3E}">
        <p14:creationId xmlns:p14="http://schemas.microsoft.com/office/powerpoint/2010/main" val="30150724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979058A-8F51-453D-8819-0BA4227CF4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4AEB96DB-6BCF-4CFA-AC3F-703EF9ED5B01}"/>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Chỗ dành sẵn cho Văn bản 3">
            <a:extLst>
              <a:ext uri="{FF2B5EF4-FFF2-40B4-BE49-F238E27FC236}">
                <a16:creationId xmlns:a16="http://schemas.microsoft.com/office/drawing/2014/main" xmlns="" id="{E5A6AEA7-48A0-4E3F-B8BA-542513A0472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1EBB921C-192A-4183-877E-6166CA05A755}"/>
              </a:ext>
            </a:extLst>
          </p:cNvPr>
          <p:cNvSpPr>
            <a:spLocks noGrp="1"/>
          </p:cNvSpPr>
          <p:nvPr>
            <p:ph type="dt" sz="half" idx="10"/>
          </p:nvPr>
        </p:nvSpPr>
        <p:spPr/>
        <p:txBody>
          <a:bodyPr/>
          <a:lstStyle/>
          <a:p>
            <a:fld id="{C7E57960-E6DA-4FF1-9788-E1CA53C095E5}" type="datetimeFigureOut">
              <a:rPr lang="en-US" smtClean="0"/>
              <a:t>8/30/2021</a:t>
            </a:fld>
            <a:endParaRPr lang="en-US"/>
          </a:p>
        </p:txBody>
      </p:sp>
      <p:sp>
        <p:nvSpPr>
          <p:cNvPr id="6" name="Chỗ dành sẵn cho Chân trang 5">
            <a:extLst>
              <a:ext uri="{FF2B5EF4-FFF2-40B4-BE49-F238E27FC236}">
                <a16:creationId xmlns:a16="http://schemas.microsoft.com/office/drawing/2014/main" xmlns="" id="{A7469A87-BCED-4B33-B77B-AFDF04109F2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995DF60A-EFE7-4A61-B6A5-9E65C7087BD6}"/>
              </a:ext>
            </a:extLst>
          </p:cNvPr>
          <p:cNvSpPr>
            <a:spLocks noGrp="1"/>
          </p:cNvSpPr>
          <p:nvPr>
            <p:ph type="sldNum" sz="quarter" idx="12"/>
          </p:nvPr>
        </p:nvSpPr>
        <p:spPr/>
        <p:txBody>
          <a:body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577729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1E3152C-B1A2-42F6-BAC2-427F335A5F00}"/>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CDB271EF-4920-4293-97C3-61DACFC20093}"/>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9EF88980-1EF3-42A5-9435-4B0E52FE3B96}"/>
              </a:ext>
            </a:extLst>
          </p:cNvPr>
          <p:cNvSpPr>
            <a:spLocks noGrp="1"/>
          </p:cNvSpPr>
          <p:nvPr>
            <p:ph type="dt" sz="half" idx="10"/>
          </p:nvPr>
        </p:nvSpPr>
        <p:spPr/>
        <p:txBody>
          <a:bodyPr/>
          <a:lstStyle/>
          <a:p>
            <a:fld id="{C7E57960-E6DA-4FF1-9788-E1CA53C095E5}" type="datetimeFigureOut">
              <a:rPr lang="en-US" smtClean="0"/>
              <a:t>8/30/2021</a:t>
            </a:fld>
            <a:endParaRPr lang="en-US"/>
          </a:p>
        </p:txBody>
      </p:sp>
      <p:sp>
        <p:nvSpPr>
          <p:cNvPr id="5" name="Chỗ dành sẵn cho Chân trang 4">
            <a:extLst>
              <a:ext uri="{FF2B5EF4-FFF2-40B4-BE49-F238E27FC236}">
                <a16:creationId xmlns:a16="http://schemas.microsoft.com/office/drawing/2014/main" xmlns="" id="{AA6053F1-44F4-4FA7-9D04-2C4AAA356FC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FADABEE1-8111-4592-A36B-1A5BC773F6C7}"/>
              </a:ext>
            </a:extLst>
          </p:cNvPr>
          <p:cNvSpPr>
            <a:spLocks noGrp="1"/>
          </p:cNvSpPr>
          <p:nvPr>
            <p:ph type="sldNum" sz="quarter" idx="12"/>
          </p:nvPr>
        </p:nvSpPr>
        <p:spPr/>
        <p:txBody>
          <a:body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10947203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9EA56B7C-8917-4AF4-882C-474E36A039CF}"/>
              </a:ext>
            </a:extLst>
          </p:cNvPr>
          <p:cNvSpPr>
            <a:spLocks noGrp="1"/>
          </p:cNvSpPr>
          <p:nvPr>
            <p:ph type="title" orient="vert"/>
          </p:nvPr>
        </p:nvSpPr>
        <p:spPr>
          <a:xfrm>
            <a:off x="8724901" y="365126"/>
            <a:ext cx="2628900" cy="581183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ED17E02F-315B-4812-8234-74B31B1576C8}"/>
              </a:ext>
            </a:extLst>
          </p:cNvPr>
          <p:cNvSpPr>
            <a:spLocks noGrp="1"/>
          </p:cNvSpPr>
          <p:nvPr>
            <p:ph type="body" orient="vert" idx="1"/>
          </p:nvPr>
        </p:nvSpPr>
        <p:spPr>
          <a:xfrm>
            <a:off x="838201" y="365126"/>
            <a:ext cx="7734300" cy="581183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7BE4213D-F60D-486E-8A83-9EE11B30E41B}"/>
              </a:ext>
            </a:extLst>
          </p:cNvPr>
          <p:cNvSpPr>
            <a:spLocks noGrp="1"/>
          </p:cNvSpPr>
          <p:nvPr>
            <p:ph type="dt" sz="half" idx="10"/>
          </p:nvPr>
        </p:nvSpPr>
        <p:spPr/>
        <p:txBody>
          <a:bodyPr/>
          <a:lstStyle/>
          <a:p>
            <a:fld id="{C7E57960-E6DA-4FF1-9788-E1CA53C095E5}" type="datetimeFigureOut">
              <a:rPr lang="en-US" smtClean="0"/>
              <a:t>8/30/2021</a:t>
            </a:fld>
            <a:endParaRPr lang="en-US"/>
          </a:p>
        </p:txBody>
      </p:sp>
      <p:sp>
        <p:nvSpPr>
          <p:cNvPr id="5" name="Chỗ dành sẵn cho Chân trang 4">
            <a:extLst>
              <a:ext uri="{FF2B5EF4-FFF2-40B4-BE49-F238E27FC236}">
                <a16:creationId xmlns:a16="http://schemas.microsoft.com/office/drawing/2014/main" xmlns="" id="{CE949D78-588C-45AB-88D0-AA8947C773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A07B2E01-A58D-4461-BA86-C3F00D7BB93A}"/>
              </a:ext>
            </a:extLst>
          </p:cNvPr>
          <p:cNvSpPr>
            <a:spLocks noGrp="1"/>
          </p:cNvSpPr>
          <p:nvPr>
            <p:ph type="sldNum" sz="quarter" idx="12"/>
          </p:nvPr>
        </p:nvSpPr>
        <p:spPr/>
        <p:txBody>
          <a:body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31151546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3" name="Google Shape;23;p5"/>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4" name="Google Shape;24;p5"/>
          <p:cNvSpPr txBox="1">
            <a:spLocks noGrp="1"/>
          </p:cNvSpPr>
          <p:nvPr>
            <p:ph type="body" idx="1"/>
          </p:nvPr>
        </p:nvSpPr>
        <p:spPr>
          <a:xfrm>
            <a:off x="1229333" y="2514601"/>
            <a:ext cx="9154800" cy="3154800"/>
          </a:xfrm>
          <a:prstGeom prst="rect">
            <a:avLst/>
          </a:prstGeom>
        </p:spPr>
        <p:txBody>
          <a:bodyPr spcFirstLastPara="1" wrap="square" lIns="91425" tIns="91425" rIns="91425" bIns="91425" anchor="t" anchorCtr="0"/>
          <a:lstStyle>
            <a:lvl1pPr marL="609585" lvl="0" indent="-457189">
              <a:spcBef>
                <a:spcPts val="800"/>
              </a:spcBef>
              <a:spcAft>
                <a:spcPts val="0"/>
              </a:spcAft>
              <a:buClr>
                <a:srgbClr val="FFB600"/>
              </a:buClr>
              <a:buSzPts val="1800"/>
              <a:buChar char="●"/>
              <a:defRPr/>
            </a:lvl1pPr>
            <a:lvl2pPr marL="1219170" lvl="1" indent="-457189">
              <a:spcBef>
                <a:spcPts val="0"/>
              </a:spcBef>
              <a:spcAft>
                <a:spcPts val="0"/>
              </a:spcAft>
              <a:buClr>
                <a:srgbClr val="FFB600"/>
              </a:buClr>
              <a:buSzPts val="1800"/>
              <a:buChar char="○"/>
              <a:defRPr/>
            </a:lvl2pPr>
            <a:lvl3pPr marL="1828754" lvl="2" indent="-457189">
              <a:spcBef>
                <a:spcPts val="0"/>
              </a:spcBef>
              <a:spcAft>
                <a:spcPts val="0"/>
              </a:spcAft>
              <a:buClr>
                <a:srgbClr val="FFB600"/>
              </a:buClr>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solidFill>
                  <a:srgbClr val="FFB600"/>
                </a:solidFill>
              </a:defRPr>
            </a:lvl1pPr>
            <a:lvl2pPr lvl="1">
              <a:buNone/>
              <a:defRPr>
                <a:solidFill>
                  <a:srgbClr val="FFB600"/>
                </a:solidFill>
              </a:defRPr>
            </a:lvl2pPr>
            <a:lvl3pPr lvl="2">
              <a:buNone/>
              <a:defRPr>
                <a:solidFill>
                  <a:srgbClr val="FFB600"/>
                </a:solidFill>
              </a:defRPr>
            </a:lvl3pPr>
            <a:lvl4pPr lvl="3">
              <a:buNone/>
              <a:defRPr>
                <a:solidFill>
                  <a:srgbClr val="FFB600"/>
                </a:solidFill>
              </a:defRPr>
            </a:lvl4pPr>
            <a:lvl5pPr lvl="4">
              <a:buNone/>
              <a:defRPr>
                <a:solidFill>
                  <a:srgbClr val="FFB600"/>
                </a:solidFill>
              </a:defRPr>
            </a:lvl5pPr>
            <a:lvl6pPr lvl="5">
              <a:buNone/>
              <a:defRPr>
                <a:solidFill>
                  <a:srgbClr val="FFB600"/>
                </a:solidFill>
              </a:defRPr>
            </a:lvl6pPr>
            <a:lvl7pPr lvl="6">
              <a:buNone/>
              <a:defRPr>
                <a:solidFill>
                  <a:srgbClr val="FFB600"/>
                </a:solidFill>
              </a:defRPr>
            </a:lvl7pPr>
            <a:lvl8pPr lvl="7">
              <a:buNone/>
              <a:defRPr>
                <a:solidFill>
                  <a:srgbClr val="FFB600"/>
                </a:solidFill>
              </a:defRPr>
            </a:lvl8pPr>
            <a:lvl9pPr lvl="8">
              <a:buNone/>
              <a:defRPr>
                <a:solidFill>
                  <a:srgbClr val="FFB600"/>
                </a:solidFill>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3530013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8" name="Google Shape;28;p6"/>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1229333" y="2516504"/>
            <a:ext cx="4724400" cy="4036800"/>
          </a:xfrm>
          <a:prstGeom prst="rect">
            <a:avLst/>
          </a:prstGeom>
        </p:spPr>
        <p:txBody>
          <a:bodyPr spcFirstLastPara="1" wrap="square" lIns="91425" tIns="91425" rIns="91425" bIns="91425" anchor="t" anchorCtr="0"/>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6238249" y="2516504"/>
            <a:ext cx="4724400" cy="4036800"/>
          </a:xfrm>
          <a:prstGeom prst="rect">
            <a:avLst/>
          </a:prstGeom>
        </p:spPr>
        <p:txBody>
          <a:bodyPr spcFirstLastPara="1" wrap="square" lIns="91425" tIns="91425" rIns="91425" bIns="91425" anchor="t" anchorCtr="0"/>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11316070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3"/>
        <p:cNvGrpSpPr/>
        <p:nvPr/>
      </p:nvGrpSpPr>
      <p:grpSpPr>
        <a:xfrm>
          <a:off x="0" y="0"/>
          <a:ext cx="0" cy="0"/>
          <a:chOff x="0" y="0"/>
          <a:chExt cx="0" cy="0"/>
        </a:xfrm>
      </p:grpSpPr>
      <p:sp>
        <p:nvSpPr>
          <p:cNvPr id="45" name="Google Shape;45;p9"/>
          <p:cNvSpPr txBox="1">
            <a:spLocks noGrp="1"/>
          </p:cNvSpPr>
          <p:nvPr>
            <p:ph type="body" idx="1"/>
          </p:nvPr>
        </p:nvSpPr>
        <p:spPr>
          <a:xfrm>
            <a:off x="609600" y="5671879"/>
            <a:ext cx="10972800" cy="692800"/>
          </a:xfrm>
          <a:prstGeom prst="rect">
            <a:avLst/>
          </a:prstGeom>
        </p:spPr>
        <p:txBody>
          <a:bodyPr spcFirstLastPara="1" wrap="square" lIns="91425" tIns="91425" rIns="91425" bIns="91425" anchor="t" anchorCtr="0"/>
          <a:lstStyle>
            <a:lvl1pPr marL="609585" lvl="0" indent="-304792" algn="ctr">
              <a:spcBef>
                <a:spcPts val="480"/>
              </a:spcBef>
              <a:spcAft>
                <a:spcPts val="0"/>
              </a:spcAft>
              <a:buSzPts val="1400"/>
              <a:buNone/>
              <a:defRPr sz="1867"/>
            </a:lvl1pPr>
          </a:lstStyle>
          <a:p>
            <a:endParaRPr/>
          </a:p>
        </p:txBody>
      </p:sp>
      <p:sp>
        <p:nvSpPr>
          <p:cNvPr id="46" name="Google Shape;46;p9"/>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138318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0BA327-CF75-954B-8741-6152BBC1CB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224F3FBB-6B8E-E242-BCE4-25EE27DD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81C26FE-9258-2F4B-A3A2-0B7E5B7165EF}"/>
              </a:ext>
            </a:extLst>
          </p:cNvPr>
          <p:cNvSpPr>
            <a:spLocks noGrp="1"/>
          </p:cNvSpPr>
          <p:nvPr>
            <p:ph type="dt" sz="half" idx="10"/>
          </p:nvPr>
        </p:nvSpPr>
        <p:spPr/>
        <p:txBody>
          <a:bodyPr/>
          <a:lstStyle/>
          <a:p>
            <a:fld id="{73F2FA45-DE34-D14A-8F2D-315EF2293170}" type="datetimeFigureOut">
              <a:rPr lang="x-none" smtClean="0"/>
              <a:t>8/30/2021</a:t>
            </a:fld>
            <a:endParaRPr lang="x-none"/>
          </a:p>
        </p:txBody>
      </p:sp>
      <p:sp>
        <p:nvSpPr>
          <p:cNvPr id="5" name="Footer Placeholder 4">
            <a:extLst>
              <a:ext uri="{FF2B5EF4-FFF2-40B4-BE49-F238E27FC236}">
                <a16:creationId xmlns:a16="http://schemas.microsoft.com/office/drawing/2014/main" xmlns="" id="{BC8F44BC-D798-544F-863F-40C0E62E0014}"/>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232CAE65-E25D-2F43-9F4D-81826BD9DDD0}"/>
              </a:ext>
            </a:extLst>
          </p:cNvPr>
          <p:cNvSpPr>
            <a:spLocks noGrp="1"/>
          </p:cNvSpPr>
          <p:nvPr>
            <p:ph type="sldNum" sz="quarter" idx="12"/>
          </p:nvPr>
        </p:nvSpPr>
        <p:spPr/>
        <p:txBody>
          <a:bodyPr/>
          <a:lstStyle/>
          <a:p>
            <a:fld id="{B7DA6572-68AD-A546-A384-F4B5AFBBF044}" type="slidenum">
              <a:rPr lang="x-none" smtClean="0"/>
              <a:t>‹#›</a:t>
            </a:fld>
            <a:endParaRPr lang="x-none"/>
          </a:p>
        </p:txBody>
      </p:sp>
    </p:spTree>
    <p:extLst>
      <p:ext uri="{BB962C8B-B14F-4D97-AF65-F5344CB8AC3E}">
        <p14:creationId xmlns:p14="http://schemas.microsoft.com/office/powerpoint/2010/main" val="1679618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BB6461-BD91-E24A-8878-BFE13FCFB66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0D039F00-0C40-0145-B8E9-DCC7FFEAC8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666F677F-49E5-894A-816F-698421134D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E57C2808-304D-1347-AEDB-9AD750793615}"/>
              </a:ext>
            </a:extLst>
          </p:cNvPr>
          <p:cNvSpPr>
            <a:spLocks noGrp="1"/>
          </p:cNvSpPr>
          <p:nvPr>
            <p:ph type="dt" sz="half" idx="10"/>
          </p:nvPr>
        </p:nvSpPr>
        <p:spPr/>
        <p:txBody>
          <a:bodyPr/>
          <a:lstStyle/>
          <a:p>
            <a:fld id="{73F2FA45-DE34-D14A-8F2D-315EF2293170}" type="datetimeFigureOut">
              <a:rPr lang="x-none" smtClean="0"/>
              <a:t>8/30/2021</a:t>
            </a:fld>
            <a:endParaRPr lang="x-none"/>
          </a:p>
        </p:txBody>
      </p:sp>
      <p:sp>
        <p:nvSpPr>
          <p:cNvPr id="6" name="Footer Placeholder 5">
            <a:extLst>
              <a:ext uri="{FF2B5EF4-FFF2-40B4-BE49-F238E27FC236}">
                <a16:creationId xmlns:a16="http://schemas.microsoft.com/office/drawing/2014/main" xmlns="" id="{B02C1597-ACCE-5B4C-A44E-0A3360FBCEB4}"/>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F61BFA98-4F10-8D46-A9CE-B0668668BB1A}"/>
              </a:ext>
            </a:extLst>
          </p:cNvPr>
          <p:cNvSpPr>
            <a:spLocks noGrp="1"/>
          </p:cNvSpPr>
          <p:nvPr>
            <p:ph type="sldNum" sz="quarter" idx="12"/>
          </p:nvPr>
        </p:nvSpPr>
        <p:spPr/>
        <p:txBody>
          <a:bodyPr/>
          <a:lstStyle/>
          <a:p>
            <a:fld id="{B7DA6572-68AD-A546-A384-F4B5AFBBF044}" type="slidenum">
              <a:rPr lang="x-none" smtClean="0"/>
              <a:t>‹#›</a:t>
            </a:fld>
            <a:endParaRPr lang="x-none"/>
          </a:p>
        </p:txBody>
      </p:sp>
    </p:spTree>
    <p:extLst>
      <p:ext uri="{BB962C8B-B14F-4D97-AF65-F5344CB8AC3E}">
        <p14:creationId xmlns:p14="http://schemas.microsoft.com/office/powerpoint/2010/main" val="1516000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FA4A2B-7847-9440-B4BE-17CB38D218FF}"/>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E88FC52E-CE6D-3746-A3BB-C17FA4F288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777B283-B7A6-EF4F-8A88-E2AE7D186F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EF58FA9F-0347-244C-8744-F3090DBED7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80A12B6-1F96-4C45-A8A1-A35F4CCCC2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7CC51CCD-6C6C-CF41-B865-62D93D858563}"/>
              </a:ext>
            </a:extLst>
          </p:cNvPr>
          <p:cNvSpPr>
            <a:spLocks noGrp="1"/>
          </p:cNvSpPr>
          <p:nvPr>
            <p:ph type="dt" sz="half" idx="10"/>
          </p:nvPr>
        </p:nvSpPr>
        <p:spPr/>
        <p:txBody>
          <a:bodyPr/>
          <a:lstStyle/>
          <a:p>
            <a:fld id="{73F2FA45-DE34-D14A-8F2D-315EF2293170}" type="datetimeFigureOut">
              <a:rPr lang="x-none" smtClean="0"/>
              <a:t>8/30/2021</a:t>
            </a:fld>
            <a:endParaRPr lang="x-none"/>
          </a:p>
        </p:txBody>
      </p:sp>
      <p:sp>
        <p:nvSpPr>
          <p:cNvPr id="8" name="Footer Placeholder 7">
            <a:extLst>
              <a:ext uri="{FF2B5EF4-FFF2-40B4-BE49-F238E27FC236}">
                <a16:creationId xmlns:a16="http://schemas.microsoft.com/office/drawing/2014/main" xmlns="" id="{938B22CD-3671-3245-9F47-ECDBB0F753E9}"/>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793D1FAD-DEA3-0744-8B58-18084D9EBECB}"/>
              </a:ext>
            </a:extLst>
          </p:cNvPr>
          <p:cNvSpPr>
            <a:spLocks noGrp="1"/>
          </p:cNvSpPr>
          <p:nvPr>
            <p:ph type="sldNum" sz="quarter" idx="12"/>
          </p:nvPr>
        </p:nvSpPr>
        <p:spPr/>
        <p:txBody>
          <a:bodyPr/>
          <a:lstStyle/>
          <a:p>
            <a:fld id="{B7DA6572-68AD-A546-A384-F4B5AFBBF044}" type="slidenum">
              <a:rPr lang="x-none" smtClean="0"/>
              <a:t>‹#›</a:t>
            </a:fld>
            <a:endParaRPr lang="x-none"/>
          </a:p>
        </p:txBody>
      </p:sp>
    </p:spTree>
    <p:extLst>
      <p:ext uri="{BB962C8B-B14F-4D97-AF65-F5344CB8AC3E}">
        <p14:creationId xmlns:p14="http://schemas.microsoft.com/office/powerpoint/2010/main" val="110898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10F2BD-39F9-164A-9C49-225F7E632952}"/>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5A910B96-A220-5D43-9A10-593FD24685B3}"/>
              </a:ext>
            </a:extLst>
          </p:cNvPr>
          <p:cNvSpPr>
            <a:spLocks noGrp="1"/>
          </p:cNvSpPr>
          <p:nvPr>
            <p:ph type="dt" sz="half" idx="10"/>
          </p:nvPr>
        </p:nvSpPr>
        <p:spPr/>
        <p:txBody>
          <a:bodyPr/>
          <a:lstStyle/>
          <a:p>
            <a:fld id="{73F2FA45-DE34-D14A-8F2D-315EF2293170}" type="datetimeFigureOut">
              <a:rPr lang="x-none" smtClean="0"/>
              <a:t>8/30/2021</a:t>
            </a:fld>
            <a:endParaRPr lang="x-none"/>
          </a:p>
        </p:txBody>
      </p:sp>
      <p:sp>
        <p:nvSpPr>
          <p:cNvPr id="4" name="Footer Placeholder 3">
            <a:extLst>
              <a:ext uri="{FF2B5EF4-FFF2-40B4-BE49-F238E27FC236}">
                <a16:creationId xmlns:a16="http://schemas.microsoft.com/office/drawing/2014/main" xmlns="" id="{180D8A0D-FD7B-2A4F-8AB9-452990C5122D}"/>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18B4AA51-1630-5D42-A27A-F9FAEB01E2BB}"/>
              </a:ext>
            </a:extLst>
          </p:cNvPr>
          <p:cNvSpPr>
            <a:spLocks noGrp="1"/>
          </p:cNvSpPr>
          <p:nvPr>
            <p:ph type="sldNum" sz="quarter" idx="12"/>
          </p:nvPr>
        </p:nvSpPr>
        <p:spPr/>
        <p:txBody>
          <a:bodyPr/>
          <a:lstStyle/>
          <a:p>
            <a:fld id="{B7DA6572-68AD-A546-A384-F4B5AFBBF044}" type="slidenum">
              <a:rPr lang="x-none" smtClean="0"/>
              <a:t>‹#›</a:t>
            </a:fld>
            <a:endParaRPr lang="x-none"/>
          </a:p>
        </p:txBody>
      </p:sp>
    </p:spTree>
    <p:extLst>
      <p:ext uri="{BB962C8B-B14F-4D97-AF65-F5344CB8AC3E}">
        <p14:creationId xmlns:p14="http://schemas.microsoft.com/office/powerpoint/2010/main" val="2108162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F546EE3-356C-D247-9BDE-706E9D887661}"/>
              </a:ext>
            </a:extLst>
          </p:cNvPr>
          <p:cNvSpPr>
            <a:spLocks noGrp="1"/>
          </p:cNvSpPr>
          <p:nvPr>
            <p:ph type="dt" sz="half" idx="10"/>
          </p:nvPr>
        </p:nvSpPr>
        <p:spPr/>
        <p:txBody>
          <a:bodyPr/>
          <a:lstStyle/>
          <a:p>
            <a:fld id="{73F2FA45-DE34-D14A-8F2D-315EF2293170}" type="datetimeFigureOut">
              <a:rPr lang="x-none" smtClean="0"/>
              <a:t>8/30/2021</a:t>
            </a:fld>
            <a:endParaRPr lang="x-none"/>
          </a:p>
        </p:txBody>
      </p:sp>
      <p:sp>
        <p:nvSpPr>
          <p:cNvPr id="3" name="Footer Placeholder 2">
            <a:extLst>
              <a:ext uri="{FF2B5EF4-FFF2-40B4-BE49-F238E27FC236}">
                <a16:creationId xmlns:a16="http://schemas.microsoft.com/office/drawing/2014/main" xmlns="" id="{C56D3A6E-B655-B94A-9AAB-3D2007FFBE52}"/>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C64A3CE8-49F9-174B-A076-E76E4D823ED9}"/>
              </a:ext>
            </a:extLst>
          </p:cNvPr>
          <p:cNvSpPr>
            <a:spLocks noGrp="1"/>
          </p:cNvSpPr>
          <p:nvPr>
            <p:ph type="sldNum" sz="quarter" idx="12"/>
          </p:nvPr>
        </p:nvSpPr>
        <p:spPr/>
        <p:txBody>
          <a:bodyPr/>
          <a:lstStyle/>
          <a:p>
            <a:fld id="{B7DA6572-68AD-A546-A384-F4B5AFBBF044}" type="slidenum">
              <a:rPr lang="x-none" smtClean="0"/>
              <a:t>‹#›</a:t>
            </a:fld>
            <a:endParaRPr lang="x-none"/>
          </a:p>
        </p:txBody>
      </p:sp>
    </p:spTree>
    <p:extLst>
      <p:ext uri="{BB962C8B-B14F-4D97-AF65-F5344CB8AC3E}">
        <p14:creationId xmlns:p14="http://schemas.microsoft.com/office/powerpoint/2010/main" val="3171985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D0CE78-20E5-4A41-8504-456387D791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B160C4B8-973E-3143-A872-780A627258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5C1BA0DB-1FB5-5D45-909D-91CC0E7EFC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B8DBCE4-757C-994C-9B32-D37FDD7DAC5E}"/>
              </a:ext>
            </a:extLst>
          </p:cNvPr>
          <p:cNvSpPr>
            <a:spLocks noGrp="1"/>
          </p:cNvSpPr>
          <p:nvPr>
            <p:ph type="dt" sz="half" idx="10"/>
          </p:nvPr>
        </p:nvSpPr>
        <p:spPr/>
        <p:txBody>
          <a:bodyPr/>
          <a:lstStyle/>
          <a:p>
            <a:fld id="{73F2FA45-DE34-D14A-8F2D-315EF2293170}" type="datetimeFigureOut">
              <a:rPr lang="x-none" smtClean="0"/>
              <a:t>8/30/2021</a:t>
            </a:fld>
            <a:endParaRPr lang="x-none"/>
          </a:p>
        </p:txBody>
      </p:sp>
      <p:sp>
        <p:nvSpPr>
          <p:cNvPr id="6" name="Footer Placeholder 5">
            <a:extLst>
              <a:ext uri="{FF2B5EF4-FFF2-40B4-BE49-F238E27FC236}">
                <a16:creationId xmlns:a16="http://schemas.microsoft.com/office/drawing/2014/main" xmlns="" id="{8F4C4A56-8FAA-C44D-A24F-B930AD3FB04A}"/>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B6A7E172-09F7-FE4E-AF24-F1EF87652285}"/>
              </a:ext>
            </a:extLst>
          </p:cNvPr>
          <p:cNvSpPr>
            <a:spLocks noGrp="1"/>
          </p:cNvSpPr>
          <p:nvPr>
            <p:ph type="sldNum" sz="quarter" idx="12"/>
          </p:nvPr>
        </p:nvSpPr>
        <p:spPr/>
        <p:txBody>
          <a:bodyPr/>
          <a:lstStyle/>
          <a:p>
            <a:fld id="{B7DA6572-68AD-A546-A384-F4B5AFBBF044}" type="slidenum">
              <a:rPr lang="x-none" smtClean="0"/>
              <a:t>‹#›</a:t>
            </a:fld>
            <a:endParaRPr lang="x-none"/>
          </a:p>
        </p:txBody>
      </p:sp>
    </p:spTree>
    <p:extLst>
      <p:ext uri="{BB962C8B-B14F-4D97-AF65-F5344CB8AC3E}">
        <p14:creationId xmlns:p14="http://schemas.microsoft.com/office/powerpoint/2010/main" val="882297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732067-36C1-944E-BF02-61FD07CE1A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C0A204A7-2621-9248-BE47-7D0483BE7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F78F6DD7-DC30-6946-B18C-2DDC2FEF61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B152190-BAB1-C74E-9B0B-82F54B876127}"/>
              </a:ext>
            </a:extLst>
          </p:cNvPr>
          <p:cNvSpPr>
            <a:spLocks noGrp="1"/>
          </p:cNvSpPr>
          <p:nvPr>
            <p:ph type="dt" sz="half" idx="10"/>
          </p:nvPr>
        </p:nvSpPr>
        <p:spPr/>
        <p:txBody>
          <a:bodyPr/>
          <a:lstStyle/>
          <a:p>
            <a:fld id="{73F2FA45-DE34-D14A-8F2D-315EF2293170}" type="datetimeFigureOut">
              <a:rPr lang="x-none" smtClean="0"/>
              <a:t>8/30/2021</a:t>
            </a:fld>
            <a:endParaRPr lang="x-none"/>
          </a:p>
        </p:txBody>
      </p:sp>
      <p:sp>
        <p:nvSpPr>
          <p:cNvPr id="6" name="Footer Placeholder 5">
            <a:extLst>
              <a:ext uri="{FF2B5EF4-FFF2-40B4-BE49-F238E27FC236}">
                <a16:creationId xmlns:a16="http://schemas.microsoft.com/office/drawing/2014/main" xmlns="" id="{C1CF0EEE-26E6-ED4A-A7D8-87464D1AC3F5}"/>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0AC7BDCA-710A-844D-909E-9173D5DDEF71}"/>
              </a:ext>
            </a:extLst>
          </p:cNvPr>
          <p:cNvSpPr>
            <a:spLocks noGrp="1"/>
          </p:cNvSpPr>
          <p:nvPr>
            <p:ph type="sldNum" sz="quarter" idx="12"/>
          </p:nvPr>
        </p:nvSpPr>
        <p:spPr/>
        <p:txBody>
          <a:bodyPr/>
          <a:lstStyle/>
          <a:p>
            <a:fld id="{B7DA6572-68AD-A546-A384-F4B5AFBBF044}" type="slidenum">
              <a:rPr lang="x-none" smtClean="0"/>
              <a:t>‹#›</a:t>
            </a:fld>
            <a:endParaRPr lang="x-none"/>
          </a:p>
        </p:txBody>
      </p:sp>
    </p:spTree>
    <p:extLst>
      <p:ext uri="{BB962C8B-B14F-4D97-AF65-F5344CB8AC3E}">
        <p14:creationId xmlns:p14="http://schemas.microsoft.com/office/powerpoint/2010/main" val="1068450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191220E-0A7E-C245-B582-B6DD927CFC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6F30A701-22CE-2744-95C4-9F1167EEED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86C81FFF-EC15-0C42-83DE-8A065E32BE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F2FA45-DE34-D14A-8F2D-315EF2293170}" type="datetimeFigureOut">
              <a:rPr lang="x-none" smtClean="0"/>
              <a:t>8/30/2021</a:t>
            </a:fld>
            <a:endParaRPr lang="x-none"/>
          </a:p>
        </p:txBody>
      </p:sp>
      <p:sp>
        <p:nvSpPr>
          <p:cNvPr id="5" name="Footer Placeholder 4">
            <a:extLst>
              <a:ext uri="{FF2B5EF4-FFF2-40B4-BE49-F238E27FC236}">
                <a16:creationId xmlns:a16="http://schemas.microsoft.com/office/drawing/2014/main" xmlns="" id="{DC9C9085-E8B4-524F-A5A4-AD7614CBC3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922C79E5-F8E7-5144-8B5A-BDEDF296BA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DA6572-68AD-A546-A384-F4B5AFBBF044}" type="slidenum">
              <a:rPr lang="x-none" smtClean="0"/>
              <a:t>‹#›</a:t>
            </a:fld>
            <a:endParaRPr lang="x-none"/>
          </a:p>
        </p:txBody>
      </p:sp>
    </p:spTree>
    <p:extLst>
      <p:ext uri="{BB962C8B-B14F-4D97-AF65-F5344CB8AC3E}">
        <p14:creationId xmlns:p14="http://schemas.microsoft.com/office/powerpoint/2010/main" val="3875422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D7F9F4AB-009B-4487-AE86-EB7E5B5B74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77F6F526-BEEC-4D72-9659-8583CF8D28EC}"/>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FB1975ED-6A33-4BCD-AE4B-94A3303C5661}"/>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E57960-E6DA-4FF1-9788-E1CA53C095E5}" type="datetimeFigureOut">
              <a:rPr lang="en-US" smtClean="0"/>
              <a:t>8/30/2021</a:t>
            </a:fld>
            <a:endParaRPr lang="en-US"/>
          </a:p>
        </p:txBody>
      </p:sp>
      <p:sp>
        <p:nvSpPr>
          <p:cNvPr id="5" name="Chỗ dành sẵn cho Chân trang 4">
            <a:extLst>
              <a:ext uri="{FF2B5EF4-FFF2-40B4-BE49-F238E27FC236}">
                <a16:creationId xmlns:a16="http://schemas.microsoft.com/office/drawing/2014/main" xmlns="" id="{AD6605BC-77B2-4BE9-B2BA-C9A013DD9BE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326F3532-1186-479C-B930-F6BDBFF9865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2606215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 id="2147483675" r:id="rId13"/>
    <p:sldLayoutId id="2147483676" r:id="rId1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2.gif"/><Relationship Id="rId5" Type="http://schemas.openxmlformats.org/officeDocument/2006/relationships/image" Target="../media/image23.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3.xml"/><Relationship Id="rId7" Type="http://schemas.openxmlformats.org/officeDocument/2006/relationships/image" Target="../media/image12.gi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14.pn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26.emf"/></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3.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29.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19.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44.pn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2.gif"/></Relationships>
</file>

<file path=ppt/slides/_rels/slide1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55.jpg"/><Relationship Id="rId4" Type="http://schemas.openxmlformats.org/officeDocument/2006/relationships/image" Target="../media/image54.jp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gif"/><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png"/><Relationship Id="rId7" Type="http://schemas.openxmlformats.org/officeDocument/2006/relationships/diagramQuickStyle" Target="../diagrams/quickStyle1.xml"/><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1.png"/><Relationship Id="rId4" Type="http://schemas.openxmlformats.org/officeDocument/2006/relationships/image" Target="../media/image14.pn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32" y="0"/>
            <a:ext cx="12192000" cy="6858000"/>
          </a:xfrm>
          <a:prstGeom prst="rect">
            <a:avLst/>
          </a:prstGeom>
        </p:spPr>
      </p:pic>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Rectangle 38">
            <a:extLst>
              <a:ext uri="{FF2B5EF4-FFF2-40B4-BE49-F238E27FC236}">
                <a16:creationId xmlns:a16="http://schemas.microsoft.com/office/drawing/2014/main" xmlns="" id="{004A214D-3257-8846-9C5D-E548C71018A1}"/>
              </a:ext>
            </a:extLst>
          </p:cNvPr>
          <p:cNvSpPr/>
          <p:nvPr/>
        </p:nvSpPr>
        <p:spPr>
          <a:xfrm>
            <a:off x="1534174" y="2432622"/>
            <a:ext cx="9123651" cy="707886"/>
          </a:xfrm>
          <a:prstGeom prst="rect">
            <a:avLst/>
          </a:prstGeom>
        </p:spPr>
        <p:txBody>
          <a:bodyPr wrap="none">
            <a:spAutoFit/>
          </a:bodyPr>
          <a:lstStyle/>
          <a:p>
            <a:r>
              <a:rPr lang="vi-VN" sz="4000" b="1" dirty="0">
                <a:solidFill>
                  <a:schemeClr val="accent6">
                    <a:lumMod val="50000"/>
                  </a:schemeClr>
                </a:solidFill>
                <a:latin typeface="Times New Roman" panose="02020603050405020304" pitchFamily="18" charset="0"/>
                <a:ea typeface="Calibri" panose="020F0502020204030204" pitchFamily="34" charset="0"/>
              </a:rPr>
              <a:t>Bài 3. TÌM ĐƯỜNG ĐI TRÊN BẢN ĐỒ</a:t>
            </a:r>
            <a:r>
              <a:rPr lang="x-none" sz="4000" dirty="0">
                <a:solidFill>
                  <a:schemeClr val="accent6">
                    <a:lumMod val="50000"/>
                  </a:schemeClr>
                </a:solidFill>
                <a:effectLst/>
              </a:rPr>
              <a:t> </a:t>
            </a:r>
            <a:endParaRPr lang="x-none" sz="4000" dirty="0">
              <a:solidFill>
                <a:schemeClr val="accent6">
                  <a:lumMod val="50000"/>
                </a:schemeClr>
              </a:solidFill>
            </a:endParaRPr>
          </a:p>
        </p:txBody>
      </p:sp>
      <p:pic>
        <p:nvPicPr>
          <p:cNvPr id="1032" name="Picture 8" descr="S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6482" y="518307"/>
            <a:ext cx="1578731" cy="157564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treets free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175" y="560091"/>
            <a:ext cx="1533862" cy="1533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54990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036"/>
                                        </p:tgtEl>
                                        <p:attrNameLst>
                                          <p:attrName>style.visibility</p:attrName>
                                        </p:attrNameLst>
                                      </p:cBhvr>
                                      <p:to>
                                        <p:strVal val="visible"/>
                                      </p:to>
                                    </p:set>
                                    <p:animEffect transition="in" filter="circle(in)">
                                      <p:cBhvr>
                                        <p:cTn id="11" dur="500"/>
                                        <p:tgtEl>
                                          <p:spTgt spid="1036"/>
                                        </p:tgtEl>
                                      </p:cBhvr>
                                    </p:animEffect>
                                  </p:childTnLst>
                                </p:cTn>
                              </p:par>
                              <p:par>
                                <p:cTn id="12" presetID="1" presetClass="entr" presetSubtype="0" fill="hold" nodeType="withEffect">
                                  <p:stCondLst>
                                    <p:cond delay="0"/>
                                  </p:stCondLst>
                                  <p:childTnLst>
                                    <p:set>
                                      <p:cBhvr>
                                        <p:cTn id="13" dur="1" fill="hold">
                                          <p:stCondLst>
                                            <p:cond delay="0"/>
                                          </p:stCondLst>
                                        </p:cTn>
                                        <p:tgtEl>
                                          <p:spTgt spid="1032"/>
                                        </p:tgtEl>
                                        <p:attrNameLst>
                                          <p:attrName>style.visibility</p:attrName>
                                        </p:attrNameLst>
                                      </p:cBhvr>
                                      <p:to>
                                        <p:strVal val="visible"/>
                                      </p:to>
                                    </p:set>
                                  </p:childTnLst>
                                </p:cTn>
                              </p:par>
                            </p:childTnLst>
                          </p:cTn>
                        </p:par>
                        <p:par>
                          <p:cTn id="14" fill="hold">
                            <p:stCondLst>
                              <p:cond delay="2500"/>
                            </p:stCondLst>
                            <p:childTnLst>
                              <p:par>
                                <p:cTn id="15" presetID="2" presetClass="entr" presetSubtype="4" fill="hold" grpId="0"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ppt_x"/>
                                          </p:val>
                                        </p:tav>
                                        <p:tav tm="100000">
                                          <p:val>
                                            <p:strVal val="#ppt_x"/>
                                          </p:val>
                                        </p:tav>
                                      </p:tavLst>
                                    </p:anim>
                                    <p:anim calcmode="lin" valueType="num">
                                      <p:cBhvr additive="base">
                                        <p:cTn id="1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175"/>
            <a:ext cx="12192000" cy="6858000"/>
          </a:xfrm>
          <a:prstGeom prst="rect">
            <a:avLst/>
          </a:prstGeom>
        </p:spPr>
      </p:pic>
      <p:sp>
        <p:nvSpPr>
          <p:cNvPr id="4" name="椭圆 3">
            <a:extLst>
              <a:ext uri="{FF2B5EF4-FFF2-40B4-BE49-F238E27FC236}">
                <a16:creationId xmlns:a16="http://schemas.microsoft.com/office/drawing/2014/main" xmlns="" id="{63380306-2B21-4C31-91F8-5F913DB7E6B2}"/>
              </a:ext>
            </a:extLst>
          </p:cNvPr>
          <p:cNvSpPr/>
          <p:nvPr/>
        </p:nvSpPr>
        <p:spPr>
          <a:xfrm>
            <a:off x="6181903" y="2636544"/>
            <a:ext cx="241300" cy="241300"/>
          </a:xfrm>
          <a:prstGeom prst="ellipse">
            <a:avLst/>
          </a:prstGeom>
          <a:solidFill>
            <a:srgbClr val="EB8F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xmlns="" id="{28015046-ED3C-4707-808D-3026CD1D3344}"/>
              </a:ext>
            </a:extLst>
          </p:cNvPr>
          <p:cNvSpPr/>
          <p:nvPr/>
        </p:nvSpPr>
        <p:spPr>
          <a:xfrm>
            <a:off x="6163571" y="4229287"/>
            <a:ext cx="241300" cy="241300"/>
          </a:xfrm>
          <a:prstGeom prst="ellipse">
            <a:avLst/>
          </a:prstGeom>
          <a:solidFill>
            <a:srgbClr val="EB8F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a:extLst>
              <a:ext uri="{FF2B5EF4-FFF2-40B4-BE49-F238E27FC236}">
                <a16:creationId xmlns:a16="http://schemas.microsoft.com/office/drawing/2014/main" xmlns="" id="{AE15E1E4-F690-475C-8E31-6485DAED084E}"/>
              </a:ext>
            </a:extLst>
          </p:cNvPr>
          <p:cNvSpPr/>
          <p:nvPr/>
        </p:nvSpPr>
        <p:spPr>
          <a:xfrm>
            <a:off x="6163571" y="5812397"/>
            <a:ext cx="241300" cy="241300"/>
          </a:xfrm>
          <a:prstGeom prst="ellipse">
            <a:avLst/>
          </a:prstGeom>
          <a:solidFill>
            <a:srgbClr val="EB8F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5293" y="2053362"/>
            <a:ext cx="6712433" cy="4289952"/>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1068408" y="663687"/>
            <a:ext cx="718619" cy="774250"/>
          </a:xfrm>
          <a:prstGeom prst="rect">
            <a:avLst/>
          </a:prstGeom>
        </p:spPr>
      </p:pic>
      <p:sp>
        <p:nvSpPr>
          <p:cNvPr id="14" name="Rectangle 13">
            <a:extLst>
              <a:ext uri="{FF2B5EF4-FFF2-40B4-BE49-F238E27FC236}">
                <a16:creationId xmlns:a16="http://schemas.microsoft.com/office/drawing/2014/main" xmlns="" id="{F36E0CB7-D68F-3D48-AD10-A72E104B7E74}"/>
              </a:ext>
            </a:extLst>
          </p:cNvPr>
          <p:cNvSpPr/>
          <p:nvPr/>
        </p:nvSpPr>
        <p:spPr>
          <a:xfrm>
            <a:off x="48131" y="193593"/>
            <a:ext cx="4584033" cy="587853"/>
          </a:xfrm>
          <a:prstGeom prst="rect">
            <a:avLst/>
          </a:prstGeom>
        </p:spPr>
        <p:txBody>
          <a:bodyPr wrap="square">
            <a:spAutoFit/>
          </a:bodyPr>
          <a:lstStyle/>
          <a:p>
            <a:pPr algn="just">
              <a:lnSpc>
                <a:spcPct val="115000"/>
              </a:lnSpc>
              <a:spcAft>
                <a:spcPts val="800"/>
              </a:spcAft>
            </a:pPr>
            <a:r>
              <a:rPr lang="nl-NL" sz="28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1 Phương </a:t>
            </a:r>
            <a:r>
              <a:rPr lang="nl-NL"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hướng trên bản đồ</a:t>
            </a:r>
            <a:endParaRPr lang="x-none" sz="2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2">
            <a:extLst>
              <a:ext uri="{FF2B5EF4-FFF2-40B4-BE49-F238E27FC236}">
                <a16:creationId xmlns:a16="http://schemas.microsoft.com/office/drawing/2014/main" xmlns="" id="{8ECCC288-F99B-324F-991C-8DF3819F69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1571" y="739515"/>
            <a:ext cx="4721109" cy="50307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95659" y="1208492"/>
            <a:ext cx="5107280" cy="1200329"/>
          </a:xfrm>
          <a:prstGeom prst="rect">
            <a:avLst/>
          </a:prstGeom>
        </p:spPr>
        <p:txBody>
          <a:bodyPr wrap="square">
            <a:spAutoFit/>
          </a:bodyPr>
          <a:lstStyle/>
          <a:p>
            <a:r>
              <a:rPr lang="en-US" sz="2400" i="1" dirty="0">
                <a:solidFill>
                  <a:srgbClr val="000000"/>
                </a:solidFill>
                <a:latin typeface="Times New Roman" panose="02020603050405020304" pitchFamily="18" charset="0"/>
              </a:rPr>
              <a:t>Dựa </a:t>
            </a:r>
            <a:r>
              <a:rPr lang="en-US" sz="2400" i="1" dirty="0" err="1">
                <a:solidFill>
                  <a:srgbClr val="000000"/>
                </a:solidFill>
                <a:latin typeface="Times New Roman" panose="02020603050405020304" pitchFamily="18" charset="0"/>
              </a:rPr>
              <a:t>vào</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thông</a:t>
            </a:r>
            <a:r>
              <a:rPr lang="en-US" sz="2400" i="1" dirty="0">
                <a:solidFill>
                  <a:srgbClr val="000000"/>
                </a:solidFill>
                <a:latin typeface="Times New Roman" panose="02020603050405020304" pitchFamily="18" charset="0"/>
              </a:rPr>
              <a:t> tin </a:t>
            </a:r>
            <a:r>
              <a:rPr lang="en-US" sz="2400" i="1" dirty="0" err="1">
                <a:solidFill>
                  <a:srgbClr val="000000"/>
                </a:solidFill>
                <a:latin typeface="Times New Roman" panose="02020603050405020304" pitchFamily="18" charset="0"/>
              </a:rPr>
              <a:t>trong</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bài</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và</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quan</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sát</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hình</a:t>
            </a:r>
            <a:r>
              <a:rPr lang="en-US" sz="2400" i="1" dirty="0">
                <a:solidFill>
                  <a:srgbClr val="000000"/>
                </a:solidFill>
                <a:latin typeface="Times New Roman" panose="02020603050405020304" pitchFamily="18" charset="0"/>
              </a:rPr>
              <a:t> </a:t>
            </a:r>
            <a:r>
              <a:rPr lang="en-US" sz="2400" i="1" dirty="0" err="1" smtClean="0">
                <a:solidFill>
                  <a:srgbClr val="000000"/>
                </a:solidFill>
                <a:latin typeface="Times New Roman" panose="02020603050405020304" pitchFamily="18" charset="0"/>
              </a:rPr>
              <a:t>sau</a:t>
            </a:r>
            <a:r>
              <a:rPr lang="en-US" sz="2400" i="1" dirty="0" smtClean="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em</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hãy</a:t>
            </a:r>
            <a:r>
              <a:rPr lang="en-US" sz="2400" i="1" dirty="0">
                <a:solidFill>
                  <a:srgbClr val="000000"/>
                </a:solidFill>
                <a:latin typeface="Times New Roman" panose="02020603050405020304" pitchFamily="18" charset="0"/>
              </a:rPr>
              <a:t>: </a:t>
            </a:r>
            <a:r>
              <a:rPr lang="vi-VN" sz="2400" i="1" dirty="0">
                <a:solidFill>
                  <a:prstClr val="black"/>
                </a:solidFill>
                <a:latin typeface="Times New Roman" panose="02020603050405020304" pitchFamily="18" charset="0"/>
                <a:cs typeface="Times New Roman" panose="02020603050405020304" pitchFamily="18" charset="0"/>
              </a:rPr>
              <a:t>Xác định vị trí của tòa nhà thư viện. </a:t>
            </a:r>
            <a:endParaRPr lang="x-none" sz="2400" i="1" dirty="0"/>
          </a:p>
        </p:txBody>
      </p:sp>
      <p:sp>
        <p:nvSpPr>
          <p:cNvPr id="16" name="Rectangle 15"/>
          <p:cNvSpPr/>
          <p:nvPr/>
        </p:nvSpPr>
        <p:spPr>
          <a:xfrm>
            <a:off x="1895659" y="739515"/>
            <a:ext cx="3267241" cy="523220"/>
          </a:xfrm>
          <a:prstGeom prst="rect">
            <a:avLst/>
          </a:prstGeom>
        </p:spPr>
        <p:txBody>
          <a:bodyPr wrap="none">
            <a:spAutoFit/>
          </a:bodyPr>
          <a:lstStyle/>
          <a:p>
            <a:r>
              <a:rPr lang="en-US" sz="2800" b="1" dirty="0">
                <a:solidFill>
                  <a:srgbClr val="7030A0"/>
                </a:solidFill>
                <a:latin typeface="Times New Roman" panose="02020603050405020304" pitchFamily="18" charset="0"/>
                <a:cs typeface="Times New Roman" panose="02020603050405020304" pitchFamily="18" charset="0"/>
              </a:rPr>
              <a:t>Hình thức: </a:t>
            </a:r>
            <a:r>
              <a:rPr lang="en-US" sz="2800" b="1" dirty="0" err="1">
                <a:solidFill>
                  <a:srgbClr val="7030A0"/>
                </a:solidFill>
                <a:latin typeface="Times New Roman" panose="02020603050405020304" pitchFamily="18" charset="0"/>
                <a:cs typeface="Times New Roman" panose="02020603050405020304" pitchFamily="18" charset="0"/>
              </a:rPr>
              <a:t>Cá</a:t>
            </a:r>
            <a:r>
              <a:rPr lang="en-US" sz="2800" b="1" dirty="0">
                <a:solidFill>
                  <a:srgbClr val="7030A0"/>
                </a:solidFill>
                <a:latin typeface="Times New Roman" panose="02020603050405020304" pitchFamily="18" charset="0"/>
                <a:cs typeface="Times New Roman" panose="02020603050405020304" pitchFamily="18" charset="0"/>
              </a:rPr>
              <a:t> nhân</a:t>
            </a:r>
          </a:p>
        </p:txBody>
      </p:sp>
      <p:pic>
        <p:nvPicPr>
          <p:cNvPr id="17" name="Hình ảnh 4">
            <a:extLst>
              <a:ext uri="{FF2B5EF4-FFF2-40B4-BE49-F238E27FC236}">
                <a16:creationId xmlns:a16="http://schemas.microsoft.com/office/drawing/2014/main" xmlns="" id="{AE239D9F-3DD3-41DA-BCD2-2404A824BD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295" y="1677034"/>
            <a:ext cx="651522" cy="570744"/>
          </a:xfrm>
          <a:prstGeom prst="rect">
            <a:avLst/>
          </a:prstGeom>
        </p:spPr>
      </p:pic>
      <p:sp>
        <p:nvSpPr>
          <p:cNvPr id="3" name="Rectangle 2"/>
          <p:cNvSpPr/>
          <p:nvPr/>
        </p:nvSpPr>
        <p:spPr>
          <a:xfrm>
            <a:off x="1788410" y="4094869"/>
            <a:ext cx="4307590" cy="523220"/>
          </a:xfrm>
          <a:prstGeom prst="rect">
            <a:avLst/>
          </a:prstGeom>
        </p:spPr>
        <p:txBody>
          <a:bodyPr wrap="none">
            <a:spAutoFit/>
          </a:bodyPr>
          <a:lstStyle/>
          <a:p>
            <a:pPr algn="ctr"/>
            <a:r>
              <a:rPr lang="en-US" sz="2800" dirty="0">
                <a:solidFill>
                  <a:srgbClr val="002060"/>
                </a:solidFill>
                <a:latin typeface="Times New Roman" panose="02020603050405020304" pitchFamily="18" charset="0"/>
                <a:cs typeface="Times New Roman" panose="02020603050405020304" pitchFamily="18" charset="0"/>
              </a:rPr>
              <a:t>Thư </a:t>
            </a:r>
            <a:r>
              <a:rPr lang="en-US" sz="2800" dirty="0" err="1">
                <a:solidFill>
                  <a:srgbClr val="002060"/>
                </a:solidFill>
                <a:latin typeface="Times New Roman" panose="02020603050405020304" pitchFamily="18" charset="0"/>
                <a:cs typeface="Times New Roman" panose="02020603050405020304" pitchFamily="18" charset="0"/>
              </a:rPr>
              <a:t>viện</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ở </a:t>
            </a:r>
            <a:r>
              <a:rPr lang="en-US" sz="2800" dirty="0" err="1">
                <a:solidFill>
                  <a:srgbClr val="002060"/>
                </a:solidFill>
                <a:latin typeface="Times New Roman" panose="02020603050405020304" pitchFamily="18" charset="0"/>
                <a:cs typeface="Times New Roman" panose="02020603050405020304" pitchFamily="18" charset="0"/>
              </a:rPr>
              <a:t>giữa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bản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đồ</a:t>
            </a:r>
            <a:r>
              <a:rPr lang="en-US" sz="2800" dirty="0">
                <a:solidFill>
                  <a:srgbClr val="002060"/>
                </a:solidFill>
                <a:latin typeface="Times New Roman" panose="02020603050405020304" pitchFamily="18" charset="0"/>
                <a:cs typeface="Times New Roman" panose="02020603050405020304" pitchFamily="18" charset="0"/>
              </a:rPr>
              <a:t>  </a:t>
            </a:r>
            <a:endParaRPr lang="x-none"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33042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42"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6"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2000"/>
                                        <p:tgtEl>
                                          <p:spTgt spid="17"/>
                                        </p:tgtEl>
                                      </p:cBhvr>
                                    </p:animEffect>
                                  </p:childTnLst>
                                </p:cTn>
                              </p:par>
                            </p:childTnLst>
                          </p:cTn>
                        </p:par>
                        <p:par>
                          <p:cTn id="22" fill="hold">
                            <p:stCondLst>
                              <p:cond delay="4000"/>
                            </p:stCondLst>
                            <p:childTnLst>
                              <p:par>
                                <p:cTn id="23" presetID="31" presetClass="entr" presetSubtype="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rotWithShape="1">
          <a:blip r:embed="rId4" cstate="screen">
            <a:extLst>
              <a:ext uri="{28A0092B-C50C-407E-A947-70E740481C1C}">
                <a14:useLocalDpi xmlns:a14="http://schemas.microsoft.com/office/drawing/2010/main"/>
              </a:ext>
            </a:extLst>
          </a:blip>
          <a:srcRect r="-3056"/>
          <a:stretch/>
        </p:blipFill>
        <p:spPr>
          <a:xfrm>
            <a:off x="300997" y="2514152"/>
            <a:ext cx="1601178" cy="1344124"/>
          </a:xfrm>
          <a:prstGeom prst="rect">
            <a:avLst/>
          </a:prstGeom>
        </p:spPr>
      </p:pic>
      <p:pic>
        <p:nvPicPr>
          <p:cNvPr id="21" name="图片 20"/>
          <p:cNvPicPr>
            <a:picLocks noChangeAspect="1"/>
          </p:cNvPicPr>
          <p:nvPr/>
        </p:nvPicPr>
        <p:blipFill rotWithShape="1">
          <a:blip r:embed="rId4" cstate="screen">
            <a:extLst>
              <a:ext uri="{28A0092B-C50C-407E-A947-70E740481C1C}">
                <a14:useLocalDpi xmlns:a14="http://schemas.microsoft.com/office/drawing/2010/main"/>
              </a:ext>
            </a:extLst>
          </a:blip>
          <a:srcRect r="-3056"/>
          <a:stretch/>
        </p:blipFill>
        <p:spPr>
          <a:xfrm>
            <a:off x="10566896" y="-46863"/>
            <a:ext cx="1601178" cy="1344124"/>
          </a:xfrm>
          <a:prstGeom prst="rect">
            <a:avLst/>
          </a:prstGeom>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t="11757" r="76431"/>
          <a:stretch/>
        </p:blipFill>
        <p:spPr>
          <a:xfrm>
            <a:off x="382967" y="152210"/>
            <a:ext cx="718619" cy="774250"/>
          </a:xfrm>
          <a:prstGeom prst="rect">
            <a:avLst/>
          </a:prstGeom>
        </p:spPr>
      </p:pic>
      <p:pic>
        <p:nvPicPr>
          <p:cNvPr id="29" name="Picture 2">
            <a:extLst>
              <a:ext uri="{FF2B5EF4-FFF2-40B4-BE49-F238E27FC236}">
                <a16:creationId xmlns:a16="http://schemas.microsoft.com/office/drawing/2014/main" xmlns="" id="{8ECCC288-F99B-324F-991C-8DF3819F69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3931" y="2620348"/>
            <a:ext cx="4330704" cy="394966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42276" y="1440681"/>
            <a:ext cx="5418681" cy="954107"/>
          </a:xfrm>
          <a:prstGeom prst="rect">
            <a:avLst/>
          </a:prstGeom>
        </p:spPr>
        <p:txBody>
          <a:bodyPr wrap="square">
            <a:spAutoFit/>
          </a:bodyPr>
          <a:lstStyle/>
          <a:p>
            <a:pPr algn="ctr"/>
            <a:r>
              <a:rPr lang="vi-VN" sz="2800" i="1" dirty="0">
                <a:latin typeface="Times New Roman" panose="02020603050405020304" pitchFamily="18" charset="0"/>
                <a:cs typeface="Times New Roman" panose="02020603050405020304" pitchFamily="18" charset="0"/>
              </a:rPr>
              <a:t>Siêu thị ở phía nào của lược đồ? Công viên ở phía nào của lược đồ</a:t>
            </a:r>
            <a:r>
              <a:rPr lang="x-none" sz="2800" i="1" dirty="0">
                <a:latin typeface="Times New Roman" panose="02020603050405020304" pitchFamily="18" charset="0"/>
                <a:cs typeface="Times New Roman" panose="02020603050405020304" pitchFamily="18" charset="0"/>
              </a:rPr>
              <a:t> ?</a:t>
            </a:r>
          </a:p>
        </p:txBody>
      </p:sp>
      <p:sp>
        <p:nvSpPr>
          <p:cNvPr id="30" name="Rectangle 29"/>
          <p:cNvSpPr/>
          <p:nvPr/>
        </p:nvSpPr>
        <p:spPr>
          <a:xfrm>
            <a:off x="1276178" y="354586"/>
            <a:ext cx="3935319" cy="72555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0000"/>
                </a:solidFill>
                <a:latin typeface="Times New Roman" panose="02020603050405020304" pitchFamily="18" charset="0"/>
                <a:cs typeface="Times New Roman" panose="02020603050405020304" pitchFamily="18" charset="0"/>
              </a:rPr>
              <a:t>AI NHANH HƠN</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31" name="Hình ảnh 4">
            <a:extLst>
              <a:ext uri="{FF2B5EF4-FFF2-40B4-BE49-F238E27FC236}">
                <a16:creationId xmlns:a16="http://schemas.microsoft.com/office/drawing/2014/main" xmlns="" id="{AE239D9F-3DD3-41DA-BCD2-2404A824BD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342" y="1359856"/>
            <a:ext cx="651522" cy="570744"/>
          </a:xfrm>
          <a:prstGeom prst="rect">
            <a:avLst/>
          </a:prstGeom>
        </p:spPr>
      </p:pic>
      <p:pic>
        <p:nvPicPr>
          <p:cNvPr id="32" name="图片 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61677" y="4060628"/>
            <a:ext cx="4289100" cy="2740057"/>
          </a:xfrm>
          <a:prstGeom prst="rect">
            <a:avLst/>
          </a:prstGeom>
        </p:spPr>
      </p:pic>
      <p:grpSp>
        <p:nvGrpSpPr>
          <p:cNvPr id="33" name="组合 4"/>
          <p:cNvGrpSpPr/>
          <p:nvPr/>
        </p:nvGrpSpPr>
        <p:grpSpPr>
          <a:xfrm>
            <a:off x="8770165" y="3365383"/>
            <a:ext cx="2713597" cy="2985300"/>
            <a:chOff x="850474" y="2535019"/>
            <a:chExt cx="2713597" cy="2985300"/>
          </a:xfrm>
        </p:grpSpPr>
        <p:pic>
          <p:nvPicPr>
            <p:cNvPr id="34" name="图片 5"/>
            <p:cNvPicPr>
              <a:picLocks noChangeAspect="1"/>
            </p:cNvPicPr>
            <p:nvPr/>
          </p:nvPicPr>
          <p:blipFill>
            <a:blip r:embed="rId9"/>
            <a:stretch>
              <a:fillRect/>
            </a:stretch>
          </p:blipFill>
          <p:spPr>
            <a:xfrm>
              <a:off x="1114238" y="2535019"/>
              <a:ext cx="2089416" cy="2326850"/>
            </a:xfrm>
            <a:prstGeom prst="rect">
              <a:avLst/>
            </a:prstGeom>
          </p:spPr>
        </p:pic>
        <p:sp>
          <p:nvSpPr>
            <p:cNvPr id="35" name="文本框 6"/>
            <p:cNvSpPr txBox="1"/>
            <p:nvPr/>
          </p:nvSpPr>
          <p:spPr>
            <a:xfrm rot="21230952">
              <a:off x="965544" y="3325557"/>
              <a:ext cx="2598527" cy="461665"/>
            </a:xfrm>
            <a:prstGeom prst="rect">
              <a:avLst/>
            </a:prstGeom>
            <a:noFill/>
          </p:spPr>
          <p:txBody>
            <a:bodyPr wrap="square" rtlCol="0">
              <a:spAutoFit/>
            </a:bodyPr>
            <a:lstStyle/>
            <a:p>
              <a:pPr algn="ctr"/>
              <a:r>
                <a:rPr lang="en-US" altLang="zh-CN" sz="2400" b="1" dirty="0" err="1" smtClean="0">
                  <a:solidFill>
                    <a:schemeClr val="accent4">
                      <a:lumMod val="50000"/>
                    </a:schemeClr>
                  </a:solidFill>
                  <a:latin typeface="字魂27号-布丁体" panose="00000500000000000000" pitchFamily="2" charset="-122"/>
                  <a:ea typeface="字魂27号-布丁体" panose="00000500000000000000" pitchFamily="2" charset="-122"/>
                </a:rPr>
                <a:t>Siêu</a:t>
              </a:r>
              <a:r>
                <a:rPr lang="en-US" altLang="zh-CN" sz="2400" b="1" dirty="0" smtClean="0">
                  <a:solidFill>
                    <a:schemeClr val="accent4">
                      <a:lumMod val="50000"/>
                    </a:schemeClr>
                  </a:solidFill>
                  <a:latin typeface="字魂27号-布丁体" panose="00000500000000000000" pitchFamily="2" charset="-122"/>
                  <a:ea typeface="字魂27号-布丁体" panose="00000500000000000000" pitchFamily="2" charset="-122"/>
                </a:rPr>
                <a:t> </a:t>
              </a:r>
              <a:r>
                <a:rPr lang="en-US" altLang="zh-CN" sz="2400" b="1" dirty="0" err="1" smtClean="0">
                  <a:solidFill>
                    <a:schemeClr val="accent4">
                      <a:lumMod val="50000"/>
                    </a:schemeClr>
                  </a:solidFill>
                  <a:latin typeface="字魂27号-布丁体" panose="00000500000000000000" pitchFamily="2" charset="-122"/>
                  <a:ea typeface="字魂27号-布丁体" panose="00000500000000000000" pitchFamily="2" charset="-122"/>
                </a:rPr>
                <a:t>thị</a:t>
              </a:r>
              <a:endParaRPr lang="zh-CN" altLang="en-US" sz="2400" b="1" dirty="0">
                <a:solidFill>
                  <a:schemeClr val="accent4">
                    <a:lumMod val="50000"/>
                  </a:schemeClr>
                </a:solidFill>
                <a:latin typeface="字魂27号-布丁体" panose="00000500000000000000" pitchFamily="2" charset="-122"/>
                <a:ea typeface="字魂27号-布丁体" panose="00000500000000000000" pitchFamily="2" charset="-122"/>
              </a:endParaRPr>
            </a:p>
          </p:txBody>
        </p:sp>
        <p:sp>
          <p:nvSpPr>
            <p:cNvPr id="36" name="文本框 7"/>
            <p:cNvSpPr txBox="1"/>
            <p:nvPr/>
          </p:nvSpPr>
          <p:spPr>
            <a:xfrm>
              <a:off x="850474" y="4861869"/>
              <a:ext cx="2636702" cy="658450"/>
            </a:xfrm>
            <a:prstGeom prst="rect">
              <a:avLst/>
            </a:prstGeom>
            <a:noFill/>
          </p:spPr>
          <p:txBody>
            <a:bodyPr wrap="square" rtlCol="0">
              <a:spAutoFit/>
            </a:bodyPr>
            <a:lstStyle/>
            <a:p>
              <a:pPr algn="ctr">
                <a:lnSpc>
                  <a:spcPct val="150000"/>
                </a:lnSpc>
              </a:pPr>
              <a:r>
                <a:rPr lang="en-US" altLang="zh-CN" sz="2800" dirty="0" smtClean="0">
                  <a:solidFill>
                    <a:srgbClr val="C00000"/>
                  </a:solidFill>
                  <a:latin typeface="包图简圆体" panose="02010601030101010101" pitchFamily="2" charset="-122"/>
                  <a:ea typeface="包图简圆体" panose="02010601030101010101" pitchFamily="2" charset="-122"/>
                </a:rPr>
                <a:t>Phía Đông</a:t>
              </a:r>
              <a:endParaRPr lang="zh-CN" altLang="en-US" sz="2800" dirty="0">
                <a:solidFill>
                  <a:srgbClr val="C00000"/>
                </a:solidFill>
                <a:latin typeface="包图简圆体" panose="02010601030101010101" pitchFamily="2" charset="-122"/>
                <a:ea typeface="包图简圆体" panose="02010601030101010101" pitchFamily="2" charset="-122"/>
              </a:endParaRPr>
            </a:p>
          </p:txBody>
        </p:sp>
      </p:grpSp>
      <p:grpSp>
        <p:nvGrpSpPr>
          <p:cNvPr id="41" name="组合 16"/>
          <p:cNvGrpSpPr/>
          <p:nvPr/>
        </p:nvGrpSpPr>
        <p:grpSpPr>
          <a:xfrm>
            <a:off x="7907504" y="971393"/>
            <a:ext cx="3998399" cy="1918189"/>
            <a:chOff x="3657129" y="3749887"/>
            <a:chExt cx="3647621" cy="1700952"/>
          </a:xfrm>
        </p:grpSpPr>
        <p:pic>
          <p:nvPicPr>
            <p:cNvPr id="42" name="图片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92843" y="3749887"/>
              <a:ext cx="2811907" cy="1700952"/>
            </a:xfrm>
            <a:prstGeom prst="rect">
              <a:avLst/>
            </a:prstGeom>
          </p:spPr>
        </p:pic>
        <p:sp>
          <p:nvSpPr>
            <p:cNvPr id="43" name="文本框 18"/>
            <p:cNvSpPr txBox="1"/>
            <p:nvPr/>
          </p:nvSpPr>
          <p:spPr>
            <a:xfrm>
              <a:off x="3657129" y="4024684"/>
              <a:ext cx="3371850" cy="409381"/>
            </a:xfrm>
            <a:prstGeom prst="rect">
              <a:avLst/>
            </a:prstGeom>
            <a:noFill/>
          </p:spPr>
          <p:txBody>
            <a:bodyPr wrap="square" rtlCol="0">
              <a:spAutoFit/>
            </a:bodyPr>
            <a:lstStyle/>
            <a:p>
              <a:pPr algn="ctr"/>
              <a:r>
                <a:rPr lang="en-US" altLang="zh-CN" sz="2400" i="1" dirty="0" smtClean="0">
                  <a:solidFill>
                    <a:schemeClr val="accent2">
                      <a:lumMod val="75000"/>
                    </a:schemeClr>
                  </a:solidFill>
                  <a:latin typeface="字魂27号-布丁体" panose="00000500000000000000" pitchFamily="2" charset="-122"/>
                  <a:ea typeface="字魂27号-布丁体" panose="00000500000000000000" pitchFamily="2" charset="-122"/>
                </a:rPr>
                <a:t>Công </a:t>
              </a:r>
              <a:r>
                <a:rPr lang="en-US" altLang="zh-CN" sz="2400" i="1" dirty="0" err="1" smtClean="0">
                  <a:solidFill>
                    <a:schemeClr val="accent2">
                      <a:lumMod val="75000"/>
                    </a:schemeClr>
                  </a:solidFill>
                  <a:latin typeface="字魂27号-布丁体" panose="00000500000000000000" pitchFamily="2" charset="-122"/>
                  <a:ea typeface="字魂27号-布丁体" panose="00000500000000000000" pitchFamily="2" charset="-122"/>
                </a:rPr>
                <a:t>viên</a:t>
              </a:r>
              <a:endParaRPr lang="zh-CN" altLang="en-US" sz="2400" i="1" dirty="0">
                <a:solidFill>
                  <a:schemeClr val="accent2">
                    <a:lumMod val="75000"/>
                  </a:schemeClr>
                </a:solidFill>
                <a:latin typeface="字魂27号-布丁体" panose="00000500000000000000" pitchFamily="2" charset="-122"/>
                <a:ea typeface="字魂27号-布丁体" panose="00000500000000000000" pitchFamily="2" charset="-122"/>
              </a:endParaRPr>
            </a:p>
          </p:txBody>
        </p:sp>
        <p:sp>
          <p:nvSpPr>
            <p:cNvPr id="44" name="文本框 19"/>
            <p:cNvSpPr txBox="1"/>
            <p:nvPr/>
          </p:nvSpPr>
          <p:spPr>
            <a:xfrm>
              <a:off x="4316950" y="4591846"/>
              <a:ext cx="2494675" cy="512181"/>
            </a:xfrm>
            <a:prstGeom prst="rect">
              <a:avLst/>
            </a:prstGeom>
            <a:noFill/>
          </p:spPr>
          <p:txBody>
            <a:bodyPr wrap="square" rtlCol="0">
              <a:spAutoFit/>
            </a:bodyPr>
            <a:lstStyle/>
            <a:p>
              <a:pPr algn="ctr">
                <a:lnSpc>
                  <a:spcPct val="150000"/>
                </a:lnSpc>
              </a:pPr>
              <a:r>
                <a:rPr lang="en-US" altLang="zh-CN" sz="2400" dirty="0" smtClean="0">
                  <a:solidFill>
                    <a:schemeClr val="accent6">
                      <a:lumMod val="50000"/>
                    </a:schemeClr>
                  </a:solidFill>
                  <a:latin typeface="包图简圆体" panose="02010601030101010101" pitchFamily="2" charset="-122"/>
                  <a:ea typeface="包图简圆体" panose="02010601030101010101" pitchFamily="2" charset="-122"/>
                </a:rPr>
                <a:t>Đông Bắc</a:t>
              </a:r>
              <a:r>
                <a:rPr lang="zh-CN" altLang="en-US" sz="1200" dirty="0" smtClean="0">
                  <a:solidFill>
                    <a:schemeClr val="accent6">
                      <a:lumMod val="50000"/>
                    </a:schemeClr>
                  </a:solidFill>
                  <a:latin typeface="包图简圆体" panose="02010601030101010101" pitchFamily="2" charset="-122"/>
                  <a:ea typeface="包图简圆体" panose="02010601030101010101" pitchFamily="2" charset="-122"/>
                </a:rPr>
                <a:t>。</a:t>
              </a:r>
              <a:endParaRPr lang="zh-CN" altLang="en-US" sz="1200" dirty="0">
                <a:solidFill>
                  <a:schemeClr val="accent6">
                    <a:lumMod val="50000"/>
                  </a:schemeClr>
                </a:solidFill>
                <a:latin typeface="包图简圆体" panose="02010601030101010101" pitchFamily="2" charset="-122"/>
                <a:ea typeface="包图简圆体" panose="02010601030101010101" pitchFamily="2" charset="-122"/>
              </a:endParaRPr>
            </a:p>
          </p:txBody>
        </p:sp>
      </p:grpSp>
      <p:sp>
        <p:nvSpPr>
          <p:cNvPr id="22" name="MH_Other_6">
            <a:extLst>
              <a:ext uri="{FF2B5EF4-FFF2-40B4-BE49-F238E27FC236}">
                <a16:creationId xmlns:a16="http://schemas.microsoft.com/office/drawing/2014/main" xmlns="" id="{24E8EBB3-C3CD-4BE2-A1C0-88EC583C5136}"/>
              </a:ext>
            </a:extLst>
          </p:cNvPr>
          <p:cNvSpPr/>
          <p:nvPr>
            <p:custDataLst>
              <p:tags r:id="rId1"/>
            </p:custDataLst>
          </p:nvPr>
        </p:nvSpPr>
        <p:spPr bwMode="auto">
          <a:xfrm rot="18733957" flipH="1">
            <a:off x="7200291" y="1769684"/>
            <a:ext cx="1800225" cy="276225"/>
          </a:xfrm>
          <a:custGeom>
            <a:avLst/>
            <a:gdLst>
              <a:gd name="connsiteX0" fmla="*/ 0 w 1600200"/>
              <a:gd name="connsiteY0" fmla="*/ 552450 h 552450"/>
              <a:gd name="connsiteX1" fmla="*/ 171450 w 1600200"/>
              <a:gd name="connsiteY1" fmla="*/ 0 h 552450"/>
              <a:gd name="connsiteX2" fmla="*/ 1600200 w 1600200"/>
              <a:gd name="connsiteY2" fmla="*/ 0 h 552450"/>
            </a:gdLst>
            <a:ahLst/>
            <a:cxnLst>
              <a:cxn ang="0">
                <a:pos x="connsiteX0" y="connsiteY0"/>
              </a:cxn>
              <a:cxn ang="0">
                <a:pos x="connsiteX1" y="connsiteY1"/>
              </a:cxn>
              <a:cxn ang="0">
                <a:pos x="connsiteX2" y="connsiteY2"/>
              </a:cxn>
            </a:cxnLst>
            <a:rect l="l" t="t" r="r" b="b"/>
            <a:pathLst>
              <a:path w="1600200" h="552450">
                <a:moveTo>
                  <a:pt x="0" y="552450"/>
                </a:moveTo>
                <a:lnTo>
                  <a:pt x="171450" y="0"/>
                </a:lnTo>
                <a:lnTo>
                  <a:pt x="1600200" y="0"/>
                </a:lnTo>
              </a:path>
            </a:pathLst>
          </a:custGeom>
          <a:solidFill>
            <a:schemeClr val="accent6">
              <a:lumMod val="50000"/>
            </a:schemeClr>
          </a:solidFill>
          <a:ln w="19050" cap="flat" cmpd="sng" algn="ctr">
            <a:solidFill>
              <a:srgbClr val="EB8F58"/>
            </a:solidFill>
            <a:prstDash val="sysDot"/>
            <a:headEnd type="diamond" w="med" len="med"/>
            <a:tailEnd type="diamond" w="med" len="med"/>
          </a:ln>
          <a:effectLst/>
        </p:spPr>
        <p:txBody>
          <a:bodyPr anchor="ctr"/>
          <a:lstStyle/>
          <a:p>
            <a:pPr algn="ctr">
              <a:defRPr/>
            </a:pPr>
            <a:endParaRPr lang="zh-CN" altLang="en-US" kern="0">
              <a:solidFill>
                <a:srgbClr val="000000"/>
              </a:solidFill>
            </a:endParaRPr>
          </a:p>
        </p:txBody>
      </p:sp>
      <p:sp>
        <p:nvSpPr>
          <p:cNvPr id="23" name="MH_Other_6">
            <a:extLst>
              <a:ext uri="{FF2B5EF4-FFF2-40B4-BE49-F238E27FC236}">
                <a16:creationId xmlns:a16="http://schemas.microsoft.com/office/drawing/2014/main" xmlns="" id="{24E8EBB3-C3CD-4BE2-A1C0-88EC583C5136}"/>
              </a:ext>
            </a:extLst>
          </p:cNvPr>
          <p:cNvSpPr/>
          <p:nvPr>
            <p:custDataLst>
              <p:tags r:id="rId2"/>
            </p:custDataLst>
          </p:nvPr>
        </p:nvSpPr>
        <p:spPr bwMode="auto">
          <a:xfrm rot="464181" flipH="1">
            <a:off x="7690428" y="4702928"/>
            <a:ext cx="1800225" cy="276225"/>
          </a:xfrm>
          <a:custGeom>
            <a:avLst/>
            <a:gdLst>
              <a:gd name="connsiteX0" fmla="*/ 0 w 1600200"/>
              <a:gd name="connsiteY0" fmla="*/ 552450 h 552450"/>
              <a:gd name="connsiteX1" fmla="*/ 171450 w 1600200"/>
              <a:gd name="connsiteY1" fmla="*/ 0 h 552450"/>
              <a:gd name="connsiteX2" fmla="*/ 1600200 w 1600200"/>
              <a:gd name="connsiteY2" fmla="*/ 0 h 552450"/>
            </a:gdLst>
            <a:ahLst/>
            <a:cxnLst>
              <a:cxn ang="0">
                <a:pos x="connsiteX0" y="connsiteY0"/>
              </a:cxn>
              <a:cxn ang="0">
                <a:pos x="connsiteX1" y="connsiteY1"/>
              </a:cxn>
              <a:cxn ang="0">
                <a:pos x="connsiteX2" y="connsiteY2"/>
              </a:cxn>
            </a:cxnLst>
            <a:rect l="l" t="t" r="r" b="b"/>
            <a:pathLst>
              <a:path w="1600200" h="552450">
                <a:moveTo>
                  <a:pt x="0" y="552450"/>
                </a:moveTo>
                <a:lnTo>
                  <a:pt x="171450" y="0"/>
                </a:lnTo>
                <a:lnTo>
                  <a:pt x="1600200" y="0"/>
                </a:lnTo>
              </a:path>
            </a:pathLst>
          </a:custGeom>
          <a:solidFill>
            <a:schemeClr val="accent6">
              <a:lumMod val="50000"/>
            </a:schemeClr>
          </a:solidFill>
          <a:ln w="19050" cap="flat" cmpd="sng" algn="ctr">
            <a:solidFill>
              <a:srgbClr val="EB8F58"/>
            </a:solidFill>
            <a:prstDash val="sysDot"/>
            <a:headEnd type="diamond" w="med" len="med"/>
            <a:tailEnd type="diamond" w="med" len="med"/>
          </a:ln>
          <a:effectLst/>
        </p:spPr>
        <p:txBody>
          <a:bodyPr anchor="ctr"/>
          <a:lstStyle/>
          <a:p>
            <a:pPr algn="ctr">
              <a:defRPr/>
            </a:pPr>
            <a:endParaRPr lang="zh-CN" altLang="en-US" kern="0">
              <a:solidFill>
                <a:srgbClr val="000000"/>
              </a:solidFill>
            </a:endParaRPr>
          </a:p>
        </p:txBody>
      </p:sp>
      <p:pic>
        <p:nvPicPr>
          <p:cNvPr id="3074" name="Picture 2" descr="East premium ic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56221" y="4832227"/>
            <a:ext cx="1219200" cy="121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13796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circle(in)">
                                      <p:cBhvr>
                                        <p:cTn id="10" dur="2000"/>
                                        <p:tgtEl>
                                          <p:spTgt spid="30"/>
                                        </p:tgtEl>
                                      </p:cBhvr>
                                    </p:animEffect>
                                  </p:childTnLst>
                                </p:cTn>
                              </p:par>
                              <p:par>
                                <p:cTn id="11" presetID="42"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anim calcmode="lin" valueType="num">
                                      <p:cBhvr>
                                        <p:cTn id="26" dur="1000" fill="hold"/>
                                        <p:tgtEl>
                                          <p:spTgt spid="29"/>
                                        </p:tgtEl>
                                        <p:attrNameLst>
                                          <p:attrName>ppt_x</p:attrName>
                                        </p:attrNameLst>
                                      </p:cBhvr>
                                      <p:tavLst>
                                        <p:tav tm="0">
                                          <p:val>
                                            <p:strVal val="#ppt_x"/>
                                          </p:val>
                                        </p:tav>
                                        <p:tav tm="100000">
                                          <p:val>
                                            <p:strVal val="#ppt_x"/>
                                          </p:val>
                                        </p:tav>
                                      </p:tavLst>
                                    </p:anim>
                                    <p:anim calcmode="lin" valueType="num">
                                      <p:cBhvr>
                                        <p:cTn id="27" dur="1000" fill="hold"/>
                                        <p:tgtEl>
                                          <p:spTgt spid="29"/>
                                        </p:tgtEl>
                                        <p:attrNameLst>
                                          <p:attrName>ppt_y</p:attrName>
                                        </p:attrNameLst>
                                      </p:cBhvr>
                                      <p:tavLst>
                                        <p:tav tm="0">
                                          <p:val>
                                            <p:strVal val="#ppt_y+.1"/>
                                          </p:val>
                                        </p:tav>
                                        <p:tav tm="100000">
                                          <p:val>
                                            <p:strVal val="#ppt_y"/>
                                          </p:val>
                                        </p:tav>
                                      </p:tavLst>
                                    </p:anim>
                                  </p:childTnLst>
                                </p:cTn>
                              </p:par>
                              <p:par>
                                <p:cTn id="28" presetID="6" presetClass="entr" presetSubtype="16"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circle(in)">
                                      <p:cBhvr>
                                        <p:cTn id="30" dur="2000"/>
                                        <p:tgtEl>
                                          <p:spTgt spid="19"/>
                                        </p:tgtEl>
                                      </p:cBhvr>
                                    </p:animEffect>
                                  </p:childTnLst>
                                </p:cTn>
                              </p:par>
                              <p:par>
                                <p:cTn id="31" presetID="16" presetClass="entr" presetSubtype="21"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barn(inVertical)">
                                      <p:cBhvr>
                                        <p:cTn id="38" dur="500"/>
                                        <p:tgtEl>
                                          <p:spTgt spid="41"/>
                                        </p:tgtEl>
                                      </p:cBhvr>
                                    </p:animEffect>
                                  </p:childTnLst>
                                </p:cTn>
                              </p:par>
                              <p:par>
                                <p:cTn id="39" presetID="42"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42" presetClass="entr" presetSubtype="0"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par>
                                <p:cTn id="55" presetID="16" presetClass="entr" presetSubtype="21"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arn(inVertical)">
                                      <p:cBhvr>
                                        <p:cTn id="57" dur="500"/>
                                        <p:tgtEl>
                                          <p:spTgt spid="33"/>
                                        </p:tgtEl>
                                      </p:cBhvr>
                                    </p:animEffect>
                                  </p:childTnLst>
                                </p:cTn>
                              </p:par>
                              <p:par>
                                <p:cTn id="58" presetID="42" presetClass="entr" presetSubtype="0" fill="hold" nodeType="withEffect">
                                  <p:stCondLst>
                                    <p:cond delay="0"/>
                                  </p:stCondLst>
                                  <p:childTnLst>
                                    <p:set>
                                      <p:cBhvr>
                                        <p:cTn id="59" dur="1" fill="hold">
                                          <p:stCondLst>
                                            <p:cond delay="0"/>
                                          </p:stCondLst>
                                        </p:cTn>
                                        <p:tgtEl>
                                          <p:spTgt spid="3074"/>
                                        </p:tgtEl>
                                        <p:attrNameLst>
                                          <p:attrName>style.visibility</p:attrName>
                                        </p:attrNameLst>
                                      </p:cBhvr>
                                      <p:to>
                                        <p:strVal val="visible"/>
                                      </p:to>
                                    </p:set>
                                    <p:animEffect transition="in" filter="fade">
                                      <p:cBhvr>
                                        <p:cTn id="60" dur="1000"/>
                                        <p:tgtEl>
                                          <p:spTgt spid="3074"/>
                                        </p:tgtEl>
                                      </p:cBhvr>
                                    </p:animEffect>
                                    <p:anim calcmode="lin" valueType="num">
                                      <p:cBhvr>
                                        <p:cTn id="61" dur="1000" fill="hold"/>
                                        <p:tgtEl>
                                          <p:spTgt spid="3074"/>
                                        </p:tgtEl>
                                        <p:attrNameLst>
                                          <p:attrName>ppt_x</p:attrName>
                                        </p:attrNameLst>
                                      </p:cBhvr>
                                      <p:tavLst>
                                        <p:tav tm="0">
                                          <p:val>
                                            <p:strVal val="#ppt_x"/>
                                          </p:val>
                                        </p:tav>
                                        <p:tav tm="100000">
                                          <p:val>
                                            <p:strVal val="#ppt_x"/>
                                          </p:val>
                                        </p:tav>
                                      </p:tavLst>
                                    </p:anim>
                                    <p:anim calcmode="lin" valueType="num">
                                      <p:cBhvr>
                                        <p:cTn id="62"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animBg="1"/>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88369" y="1392216"/>
            <a:ext cx="942034" cy="1304037"/>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t="11757" r="76431"/>
          <a:stretch/>
        </p:blipFill>
        <p:spPr>
          <a:xfrm>
            <a:off x="528762" y="316386"/>
            <a:ext cx="718619" cy="774250"/>
          </a:xfrm>
          <a:prstGeom prst="rect">
            <a:avLst/>
          </a:prstGeom>
        </p:spPr>
      </p:pic>
      <p:sp>
        <p:nvSpPr>
          <p:cNvPr id="21" name="Google Shape;173;p23"/>
          <p:cNvSpPr txBox="1">
            <a:spLocks/>
          </p:cNvSpPr>
          <p:nvPr/>
        </p:nvSpPr>
        <p:spPr>
          <a:xfrm>
            <a:off x="1247381" y="703511"/>
            <a:ext cx="4425042" cy="897176"/>
          </a:xfrm>
          <a:prstGeom prst="rect">
            <a:avLst/>
          </a:prstGeom>
          <a:ln w="38100">
            <a:solidFill>
              <a:srgbClr val="FFB600"/>
            </a:solidFill>
          </a:ln>
        </p:spPr>
        <p:txBody>
          <a:bodyPr spcFirstLastPara="1" wrap="square" lIns="121900" tIns="121900" rIns="121900" bIns="121900" anchor="t" anchorCtr="0">
            <a:noAutofit/>
          </a:bodyPr>
          <a:lst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a:lstStyle>
          <a:p>
            <a:pPr algn="ctr">
              <a:spcBef>
                <a:spcPts val="0"/>
              </a:spcBef>
            </a:pPr>
            <a:r>
              <a:rPr lang="en-US" sz="4267" b="1" dirty="0">
                <a:solidFill>
                  <a:srgbClr val="0000FF"/>
                </a:solidFill>
                <a:latin typeface="Times New Roman" panose="02020603050405020304" pitchFamily="18" charset="0"/>
                <a:cs typeface="Times New Roman" panose="02020603050405020304" pitchFamily="18" charset="0"/>
              </a:rPr>
              <a:t>TIẾP SỨC</a:t>
            </a:r>
            <a:endParaRPr lang="vi-VN" sz="4267" b="1" dirty="0">
              <a:solidFill>
                <a:srgbClr val="0000FF"/>
              </a:solidFill>
              <a:latin typeface="Times New Roman" panose="02020603050405020304" pitchFamily="18" charset="0"/>
              <a:cs typeface="Times New Roman" panose="02020603050405020304" pitchFamily="18" charset="0"/>
            </a:endParaRPr>
          </a:p>
        </p:txBody>
      </p:sp>
      <p:sp>
        <p:nvSpPr>
          <p:cNvPr id="22" name="Hộp Văn bản 1">
            <a:extLst>
              <a:ext uri="{FF2B5EF4-FFF2-40B4-BE49-F238E27FC236}">
                <a16:creationId xmlns:a16="http://schemas.microsoft.com/office/drawing/2014/main" xmlns="" id="{F52D1E3E-B413-4910-833D-6D371E555862}"/>
              </a:ext>
            </a:extLst>
          </p:cNvPr>
          <p:cNvSpPr txBox="1"/>
          <p:nvPr/>
        </p:nvSpPr>
        <p:spPr>
          <a:xfrm>
            <a:off x="5888369" y="876954"/>
            <a:ext cx="2710999" cy="523220"/>
          </a:xfrm>
          <a:prstGeom prst="rect">
            <a:avLst/>
          </a:prstGeom>
          <a:noFill/>
        </p:spPr>
        <p:txBody>
          <a:bodyPr wrap="none" rtlCol="0">
            <a:spAutoFit/>
          </a:bodyPr>
          <a:lstStyle/>
          <a:p>
            <a:r>
              <a:rPr lang="en-US" sz="2800" dirty="0">
                <a:solidFill>
                  <a:srgbClr val="7030A0"/>
                </a:solidFill>
                <a:latin typeface="Times New Roman" panose="02020603050405020304" pitchFamily="18" charset="0"/>
                <a:cs typeface="Times New Roman" panose="02020603050405020304" pitchFamily="18" charset="0"/>
              </a:rPr>
              <a:t>Hình thức: </a:t>
            </a:r>
            <a:r>
              <a:rPr lang="en-US" sz="2800" dirty="0" err="1" smtClean="0">
                <a:solidFill>
                  <a:srgbClr val="7030A0"/>
                </a:solidFill>
                <a:latin typeface="Times New Roman" panose="02020603050405020304" pitchFamily="18" charset="0"/>
                <a:cs typeface="Times New Roman" panose="02020603050405020304" pitchFamily="18" charset="0"/>
              </a:rPr>
              <a:t>Nhóm</a:t>
            </a:r>
            <a:endParaRPr lang="en-US" sz="2800" dirty="0">
              <a:solidFill>
                <a:srgbClr val="7030A0"/>
              </a:solidFill>
              <a:latin typeface="Times New Roman" panose="02020603050405020304" pitchFamily="18" charset="0"/>
              <a:cs typeface="Times New Roman" panose="02020603050405020304" pitchFamily="18" charset="0"/>
            </a:endParaRPr>
          </a:p>
        </p:txBody>
      </p:sp>
      <p:sp>
        <p:nvSpPr>
          <p:cNvPr id="23" name="Title 1">
            <a:extLst>
              <a:ext uri="{FF2B5EF4-FFF2-40B4-BE49-F238E27FC236}">
                <a16:creationId xmlns:a16="http://schemas.microsoft.com/office/drawing/2014/main" xmlns="" id="{6766B5E7-1C52-4642-8501-D244D36B395F}"/>
              </a:ext>
            </a:extLst>
          </p:cNvPr>
          <p:cNvSpPr txBox="1">
            <a:spLocks/>
          </p:cNvSpPr>
          <p:nvPr/>
        </p:nvSpPr>
        <p:spPr>
          <a:xfrm>
            <a:off x="888071" y="1683418"/>
            <a:ext cx="5872493" cy="4741173"/>
          </a:xfrm>
          <a:prstGeom prst="roundRect">
            <a:avLst/>
          </a:prstGeom>
          <a:noFill/>
          <a:ln w="28575">
            <a:solidFill>
              <a:srgbClr val="FF6600"/>
            </a:solidFill>
            <a:prstDash val="sysDot"/>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9pPr>
          </a:lstStyle>
          <a:p>
            <a:r>
              <a:rPr lang="en-US" sz="2600" dirty="0">
                <a:solidFill>
                  <a:srgbClr val="0000FF"/>
                </a:solidFill>
                <a:latin typeface="Times New Roman" panose="02020603050405020304" pitchFamily="18" charset="0"/>
                <a:cs typeface="Times New Roman" panose="02020603050405020304" pitchFamily="18" charset="0"/>
              </a:rPr>
              <a:t>- Chia </a:t>
            </a:r>
            <a:r>
              <a:rPr lang="en-US" sz="2600" dirty="0" err="1">
                <a:solidFill>
                  <a:srgbClr val="0000FF"/>
                </a:solidFill>
                <a:latin typeface="Times New Roman" panose="02020603050405020304" pitchFamily="18" charset="0"/>
                <a:cs typeface="Times New Roman" panose="02020603050405020304" pitchFamily="18" charset="0"/>
              </a:rPr>
              <a:t>lớp</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thành</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smtClean="0">
                <a:solidFill>
                  <a:srgbClr val="0000FF"/>
                </a:solidFill>
                <a:latin typeface="Times New Roman" panose="02020603050405020304" pitchFamily="18" charset="0"/>
                <a:cs typeface="Times New Roman" panose="02020603050405020304" pitchFamily="18" charset="0"/>
              </a:rPr>
              <a:t>4 </a:t>
            </a:r>
            <a:r>
              <a:rPr lang="en-US" sz="2600" dirty="0" err="1" smtClean="0">
                <a:solidFill>
                  <a:srgbClr val="0000FF"/>
                </a:solidFill>
                <a:latin typeface="Times New Roman" panose="02020603050405020304" pitchFamily="18" charset="0"/>
                <a:cs typeface="Times New Roman" panose="02020603050405020304" pitchFamily="18" charset="0"/>
              </a:rPr>
              <a:t>nhóm</a:t>
            </a:r>
            <a:r>
              <a:rPr lang="en-US" sz="2600" dirty="0">
                <a:solidFill>
                  <a:srgbClr val="0000FF"/>
                </a:solidFill>
                <a:latin typeface="Times New Roman" panose="02020603050405020304" pitchFamily="18" charset="0"/>
                <a:cs typeface="Times New Roman" panose="02020603050405020304" pitchFamily="18" charset="0"/>
              </a:rPr>
              <a:t> </a:t>
            </a:r>
          </a:p>
          <a:p>
            <a:r>
              <a:rPr lang="en-US" sz="2600" dirty="0">
                <a:solidFill>
                  <a:srgbClr val="0000FF"/>
                </a:solidFill>
                <a:latin typeface="Times New Roman" panose="02020603050405020304" pitchFamily="18" charset="0"/>
                <a:cs typeface="Times New Roman" panose="02020603050405020304" pitchFamily="18" charset="0"/>
              </a:rPr>
              <a:t>- </a:t>
            </a:r>
            <a:r>
              <a:rPr lang="vi-VN" sz="2600" dirty="0">
                <a:solidFill>
                  <a:srgbClr val="0000FF"/>
                </a:solidFill>
                <a:latin typeface="Times New Roman" panose="02020603050405020304" pitchFamily="18" charset="0"/>
                <a:cs typeface="Times New Roman" panose="02020603050405020304" pitchFamily="18" charset="0"/>
              </a:rPr>
              <a:t>Mỗi </a:t>
            </a:r>
            <a:r>
              <a:rPr lang="en-US" sz="2600" dirty="0" err="1" smtClean="0">
                <a:solidFill>
                  <a:srgbClr val="0000FF"/>
                </a:solidFill>
                <a:latin typeface="Times New Roman" panose="02020603050405020304" pitchFamily="18" charset="0"/>
                <a:cs typeface="Times New Roman" panose="02020603050405020304" pitchFamily="18" charset="0"/>
              </a:rPr>
              <a:t>học</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sinh</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của</a:t>
            </a:r>
            <a:r>
              <a:rPr lang="en-US" sz="2600" dirty="0" smtClean="0">
                <a:solidFill>
                  <a:srgbClr val="0000FF"/>
                </a:solidFill>
                <a:latin typeface="Times New Roman" panose="02020603050405020304" pitchFamily="18" charset="0"/>
                <a:cs typeface="Times New Roman" panose="02020603050405020304" pitchFamily="18" charset="0"/>
              </a:rPr>
              <a:t> </a:t>
            </a:r>
            <a:r>
              <a:rPr lang="vi-VN" sz="2600" dirty="0" smtClean="0">
                <a:solidFill>
                  <a:srgbClr val="0000FF"/>
                </a:solidFill>
                <a:latin typeface="Times New Roman" panose="02020603050405020304" pitchFamily="18" charset="0"/>
                <a:cs typeface="Times New Roman" panose="02020603050405020304" pitchFamily="18" charset="0"/>
              </a:rPr>
              <a:t>nhóm </a:t>
            </a:r>
            <a:r>
              <a:rPr lang="en-US" sz="2600" dirty="0" err="1" smtClean="0">
                <a:solidFill>
                  <a:srgbClr val="0000FF"/>
                </a:solidFill>
                <a:latin typeface="Times New Roman" panose="02020603050405020304" pitchFamily="18" charset="0"/>
                <a:cs typeface="Times New Roman" panose="02020603050405020304" pitchFamily="18" charset="0"/>
              </a:rPr>
              <a:t>sẽ</a:t>
            </a:r>
            <a:r>
              <a:rPr lang="en-US" sz="2600" dirty="0" smtClean="0">
                <a:solidFill>
                  <a:srgbClr val="0000FF"/>
                </a:solidFill>
                <a:latin typeface="Times New Roman" panose="02020603050405020304" pitchFamily="18" charset="0"/>
                <a:cs typeface="Times New Roman" panose="02020603050405020304" pitchFamily="18" charset="0"/>
              </a:rPr>
              <a:t> </a:t>
            </a:r>
            <a:r>
              <a:rPr lang="vi-VN" sz="2600" dirty="0" smtClean="0">
                <a:solidFill>
                  <a:srgbClr val="FF0000"/>
                </a:solidFill>
                <a:latin typeface="Times New Roman" panose="02020603050405020304" pitchFamily="18" charset="0"/>
                <a:cs typeface="Times New Roman" panose="02020603050405020304" pitchFamily="18" charset="0"/>
              </a:rPr>
              <a:t>liệt </a:t>
            </a:r>
            <a:r>
              <a:rPr lang="vi-VN" sz="2600" dirty="0">
                <a:solidFill>
                  <a:srgbClr val="FF0000"/>
                </a:solidFill>
                <a:latin typeface="Times New Roman" panose="02020603050405020304" pitchFamily="18" charset="0"/>
                <a:cs typeface="Times New Roman" panose="02020603050405020304" pitchFamily="18" charset="0"/>
              </a:rPr>
              <a:t>kê </a:t>
            </a:r>
            <a:r>
              <a:rPr lang="en-US" sz="2600" dirty="0" err="1" smtClean="0">
                <a:solidFill>
                  <a:srgbClr val="FF0000"/>
                </a:solidFill>
                <a:latin typeface="Times New Roman" panose="02020603050405020304" pitchFamily="18" charset="0"/>
                <a:cs typeface="Times New Roman" panose="02020603050405020304" pitchFamily="18" charset="0"/>
              </a:rPr>
              <a:t>phương</a:t>
            </a:r>
            <a:r>
              <a:rPr lang="en-US" sz="2600" dirty="0" smtClean="0">
                <a:solidFill>
                  <a:srgbClr val="FF0000"/>
                </a:solidFill>
                <a:latin typeface="Times New Roman" panose="02020603050405020304" pitchFamily="18" charset="0"/>
                <a:cs typeface="Times New Roman" panose="02020603050405020304" pitchFamily="18" charset="0"/>
              </a:rPr>
              <a:t> hướng </a:t>
            </a:r>
            <a:r>
              <a:rPr lang="en-US" sz="2600" dirty="0" err="1" smtClean="0">
                <a:solidFill>
                  <a:srgbClr val="FF0000"/>
                </a:solidFill>
                <a:latin typeface="Times New Roman" panose="02020603050405020304" pitchFamily="18" charset="0"/>
                <a:cs typeface="Times New Roman" panose="02020603050405020304" pitchFamily="18" charset="0"/>
              </a:rPr>
              <a:t>cuả</a:t>
            </a:r>
            <a:r>
              <a:rPr lang="en-US" sz="2600" dirty="0" smtClean="0">
                <a:solidFill>
                  <a:srgbClr val="FF0000"/>
                </a:solidFill>
                <a:latin typeface="Times New Roman" panose="02020603050405020304" pitchFamily="18" charset="0"/>
                <a:cs typeface="Times New Roman" panose="02020603050405020304" pitchFamily="18" charset="0"/>
              </a:rPr>
              <a:t> </a:t>
            </a:r>
            <a:r>
              <a:rPr lang="en-US" sz="2600" dirty="0" err="1" smtClean="0">
                <a:solidFill>
                  <a:srgbClr val="FF0000"/>
                </a:solidFill>
                <a:latin typeface="Times New Roman" panose="02020603050405020304" pitchFamily="18" charset="0"/>
                <a:cs typeface="Times New Roman" panose="02020603050405020304" pitchFamily="18" charset="0"/>
              </a:rPr>
              <a:t>những</a:t>
            </a:r>
            <a:r>
              <a:rPr lang="en-US" sz="2600" dirty="0" smtClean="0">
                <a:solidFill>
                  <a:srgbClr val="FF0000"/>
                </a:solidFill>
                <a:latin typeface="Times New Roman" panose="02020603050405020304" pitchFamily="18" charset="0"/>
                <a:cs typeface="Times New Roman" panose="02020603050405020304" pitchFamily="18" charset="0"/>
              </a:rPr>
              <a:t> </a:t>
            </a:r>
            <a:r>
              <a:rPr lang="en-US" sz="2600" dirty="0" err="1" smtClean="0">
                <a:solidFill>
                  <a:srgbClr val="FF0000"/>
                </a:solidFill>
                <a:latin typeface="Times New Roman" panose="02020603050405020304" pitchFamily="18" charset="0"/>
                <a:cs typeface="Times New Roman" panose="02020603050405020304" pitchFamily="18" charset="0"/>
              </a:rPr>
              <a:t>vị</a:t>
            </a:r>
            <a:r>
              <a:rPr lang="en-US" sz="2600" dirty="0" smtClean="0">
                <a:solidFill>
                  <a:srgbClr val="FF0000"/>
                </a:solidFill>
                <a:latin typeface="Times New Roman" panose="02020603050405020304" pitchFamily="18" charset="0"/>
                <a:cs typeface="Times New Roman" panose="02020603050405020304" pitchFamily="18" charset="0"/>
              </a:rPr>
              <a:t> </a:t>
            </a:r>
            <a:r>
              <a:rPr lang="en-US" sz="2600" dirty="0" err="1" smtClean="0">
                <a:solidFill>
                  <a:srgbClr val="FF0000"/>
                </a:solidFill>
                <a:latin typeface="Times New Roman" panose="02020603050405020304" pitchFamily="18" charset="0"/>
                <a:cs typeface="Times New Roman" panose="02020603050405020304" pitchFamily="18" charset="0"/>
              </a:rPr>
              <a:t>trí</a:t>
            </a:r>
            <a:r>
              <a:rPr lang="en-US" sz="2600" dirty="0" smtClean="0">
                <a:solidFill>
                  <a:srgbClr val="FF0000"/>
                </a:solidFill>
                <a:latin typeface="Times New Roman" panose="02020603050405020304" pitchFamily="18" charset="0"/>
                <a:cs typeface="Times New Roman" panose="02020603050405020304" pitchFamily="18" charset="0"/>
              </a:rPr>
              <a:t> </a:t>
            </a:r>
            <a:r>
              <a:rPr lang="en-US" sz="2600" dirty="0" err="1" smtClean="0">
                <a:solidFill>
                  <a:srgbClr val="FF0000"/>
                </a:solidFill>
                <a:latin typeface="Times New Roman" panose="02020603050405020304" pitchFamily="18" charset="0"/>
                <a:cs typeface="Times New Roman" panose="02020603050405020304" pitchFamily="18" charset="0"/>
              </a:rPr>
              <a:t>còn</a:t>
            </a:r>
            <a:r>
              <a:rPr lang="en-US" sz="2600" dirty="0" smtClean="0">
                <a:solidFill>
                  <a:srgbClr val="FF0000"/>
                </a:solidFill>
                <a:latin typeface="Times New Roman" panose="02020603050405020304" pitchFamily="18" charset="0"/>
                <a:cs typeface="Times New Roman" panose="02020603050405020304" pitchFamily="18" charset="0"/>
              </a:rPr>
              <a:t> </a:t>
            </a:r>
            <a:r>
              <a:rPr lang="en-US" sz="2600" dirty="0" err="1" smtClean="0">
                <a:solidFill>
                  <a:srgbClr val="FF0000"/>
                </a:solidFill>
                <a:latin typeface="Times New Roman" panose="02020603050405020304" pitchFamily="18" charset="0"/>
                <a:cs typeface="Times New Roman" panose="02020603050405020304" pitchFamily="18" charset="0"/>
              </a:rPr>
              <a:t>lại</a:t>
            </a:r>
            <a:r>
              <a:rPr lang="en-US" sz="2600" dirty="0" smtClean="0">
                <a:solidFill>
                  <a:srgbClr val="FF0000"/>
                </a:solidFill>
                <a:latin typeface="Times New Roman" panose="02020603050405020304" pitchFamily="18" charset="0"/>
                <a:cs typeface="Times New Roman" panose="02020603050405020304" pitchFamily="18" charset="0"/>
              </a:rPr>
              <a:t> </a:t>
            </a:r>
            <a:r>
              <a:rPr lang="en-US" sz="2600" dirty="0" err="1" smtClean="0">
                <a:solidFill>
                  <a:srgbClr val="FF0000"/>
                </a:solidFill>
                <a:latin typeface="Times New Roman" panose="02020603050405020304" pitchFamily="18" charset="0"/>
                <a:cs typeface="Times New Roman" panose="02020603050405020304" pitchFamily="18" charset="0"/>
              </a:rPr>
              <a:t>trên</a:t>
            </a:r>
            <a:r>
              <a:rPr lang="en-US" sz="2600" dirty="0" smtClean="0">
                <a:solidFill>
                  <a:srgbClr val="FF0000"/>
                </a:solidFill>
                <a:latin typeface="Times New Roman" panose="02020603050405020304" pitchFamily="18" charset="0"/>
                <a:cs typeface="Times New Roman" panose="02020603050405020304" pitchFamily="18" charset="0"/>
              </a:rPr>
              <a:t> </a:t>
            </a:r>
            <a:r>
              <a:rPr lang="en-US" sz="2600" dirty="0" err="1" smtClean="0">
                <a:solidFill>
                  <a:srgbClr val="FF0000"/>
                </a:solidFill>
                <a:latin typeface="Times New Roman" panose="02020603050405020304" pitchFamily="18" charset="0"/>
                <a:cs typeface="Times New Roman" panose="02020603050405020304" pitchFamily="18" charset="0"/>
              </a:rPr>
              <a:t>lược</a:t>
            </a:r>
            <a:r>
              <a:rPr lang="en-US" sz="2600" dirty="0" smtClean="0">
                <a:solidFill>
                  <a:srgbClr val="FF0000"/>
                </a:solidFill>
                <a:latin typeface="Times New Roman" panose="02020603050405020304" pitchFamily="18" charset="0"/>
                <a:cs typeface="Times New Roman" panose="02020603050405020304" pitchFamily="18" charset="0"/>
              </a:rPr>
              <a:t> </a:t>
            </a:r>
            <a:r>
              <a:rPr lang="en-US" sz="2600" dirty="0" err="1" smtClean="0">
                <a:solidFill>
                  <a:srgbClr val="FF0000"/>
                </a:solidFill>
                <a:latin typeface="Times New Roman" panose="02020603050405020304" pitchFamily="18" charset="0"/>
                <a:cs typeface="Times New Roman" panose="02020603050405020304" pitchFamily="18" charset="0"/>
              </a:rPr>
              <a:t>đồ</a:t>
            </a:r>
            <a:r>
              <a:rPr lang="en-US" sz="2600" dirty="0" smtClean="0">
                <a:solidFill>
                  <a:srgbClr val="FF0000"/>
                </a:solidFill>
                <a:latin typeface="Times New Roman" panose="02020603050405020304" pitchFamily="18" charset="0"/>
                <a:cs typeface="Times New Roman" panose="02020603050405020304" pitchFamily="18" charset="0"/>
              </a:rPr>
              <a:t>.</a:t>
            </a:r>
            <a:endParaRPr lang="vi-VN" sz="2600" dirty="0">
              <a:solidFill>
                <a:srgbClr val="FF0000"/>
              </a:solidFill>
              <a:latin typeface="Times New Roman" panose="02020603050405020304" pitchFamily="18" charset="0"/>
              <a:cs typeface="Times New Roman" panose="02020603050405020304" pitchFamily="18" charset="0"/>
            </a:endParaRPr>
          </a:p>
          <a:p>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Lần</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lượt</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các</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học</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sinh</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trong</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nhóm</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lên</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bảng</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ghi</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các</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vị</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trí</a:t>
            </a:r>
            <a:r>
              <a:rPr lang="en-US" sz="2600" dirty="0" smtClean="0">
                <a:solidFill>
                  <a:srgbClr val="0000FF"/>
                </a:solidFill>
                <a:latin typeface="Times New Roman" panose="02020603050405020304" pitchFamily="18" charset="0"/>
                <a:cs typeface="Times New Roman" panose="02020603050405020304" pitchFamily="18" charset="0"/>
              </a:rPr>
              <a:t>.</a:t>
            </a:r>
            <a:endParaRPr lang="vi-VN" sz="2600" dirty="0">
              <a:solidFill>
                <a:srgbClr val="0000FF"/>
              </a:solidFill>
              <a:latin typeface="Times New Roman" panose="02020603050405020304" pitchFamily="18" charset="0"/>
              <a:cs typeface="Times New Roman" panose="02020603050405020304" pitchFamily="18" charset="0"/>
            </a:endParaRPr>
          </a:p>
          <a:p>
            <a:r>
              <a:rPr lang="en-US" sz="2600" dirty="0" smtClean="0">
                <a:solidFill>
                  <a:srgbClr val="0000FF"/>
                </a:solidFill>
                <a:latin typeface="Times New Roman" panose="02020603050405020304" pitchFamily="18" charset="0"/>
                <a:cs typeface="Times New Roman" panose="02020603050405020304" pitchFamily="18" charset="0"/>
              </a:rPr>
              <a:t>(</a:t>
            </a:r>
            <a:r>
              <a:rPr lang="en-US" sz="2600" dirty="0" err="1" smtClean="0">
                <a:solidFill>
                  <a:srgbClr val="0000FF"/>
                </a:solidFill>
                <a:latin typeface="Times New Roman" panose="02020603050405020304" pitchFamily="18" charset="0"/>
                <a:cs typeface="Times New Roman" panose="02020603050405020304" pitchFamily="18" charset="0"/>
              </a:rPr>
              <a:t>Mỗi</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học</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sinh</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chỉ</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được</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ghi</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tên</a:t>
            </a:r>
            <a:r>
              <a:rPr lang="en-US" sz="2600" dirty="0" smtClean="0">
                <a:solidFill>
                  <a:srgbClr val="0000FF"/>
                </a:solidFill>
                <a:latin typeface="Times New Roman" panose="02020603050405020304" pitchFamily="18" charset="0"/>
                <a:cs typeface="Times New Roman" panose="02020603050405020304" pitchFamily="18" charset="0"/>
              </a:rPr>
              <a:t> 1 </a:t>
            </a:r>
            <a:r>
              <a:rPr lang="en-US" sz="2600" dirty="0" err="1" smtClean="0">
                <a:solidFill>
                  <a:srgbClr val="0000FF"/>
                </a:solidFill>
                <a:latin typeface="Times New Roman" panose="02020603050405020304" pitchFamily="18" charset="0"/>
                <a:cs typeface="Times New Roman" panose="02020603050405020304" pitchFamily="18" charset="0"/>
              </a:rPr>
              <a:t>vị</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trí</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nhóm</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nào</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ghi</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được</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nhiều</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và</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chính</a:t>
            </a:r>
            <a:r>
              <a:rPr lang="en-US" sz="2600" dirty="0" smtClean="0">
                <a:solidFill>
                  <a:srgbClr val="0000FF"/>
                </a:solidFill>
                <a:latin typeface="Times New Roman" panose="02020603050405020304" pitchFamily="18" charset="0"/>
                <a:cs typeface="Times New Roman" panose="02020603050405020304" pitchFamily="18" charset="0"/>
              </a:rPr>
              <a:t> xác </a:t>
            </a:r>
            <a:r>
              <a:rPr lang="en-US" sz="2600" dirty="0" err="1" smtClean="0">
                <a:solidFill>
                  <a:srgbClr val="0000FF"/>
                </a:solidFill>
                <a:latin typeface="Times New Roman" panose="02020603050405020304" pitchFamily="18" charset="0"/>
                <a:cs typeface="Times New Roman" panose="02020603050405020304" pitchFamily="18" charset="0"/>
              </a:rPr>
              <a:t>sẽ</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giành</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chiến</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thắng</a:t>
            </a:r>
            <a:r>
              <a:rPr lang="en-US" sz="2600" dirty="0" smtClean="0">
                <a:solidFill>
                  <a:srgbClr val="0000FF"/>
                </a:solidFill>
                <a:latin typeface="Times New Roman" panose="02020603050405020304" pitchFamily="18" charset="0"/>
                <a:cs typeface="Times New Roman" panose="02020603050405020304" pitchFamily="18" charset="0"/>
              </a:rPr>
              <a:t>)</a:t>
            </a:r>
            <a:endParaRPr lang="en-US" sz="2600" dirty="0">
              <a:solidFill>
                <a:srgbClr val="0000FF"/>
              </a:solidFill>
              <a:latin typeface="Times New Roman" panose="02020603050405020304" pitchFamily="18" charset="0"/>
              <a:cs typeface="Times New Roman" panose="02020603050405020304" pitchFamily="18" charset="0"/>
            </a:endParaRPr>
          </a:p>
        </p:txBody>
      </p:sp>
      <p:pic>
        <p:nvPicPr>
          <p:cNvPr id="24" name="Picture 2">
            <a:extLst>
              <a:ext uri="{FF2B5EF4-FFF2-40B4-BE49-F238E27FC236}">
                <a16:creationId xmlns:a16="http://schemas.microsoft.com/office/drawing/2014/main" xmlns="" id="{8ECCC288-F99B-324F-991C-8DF3819F69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5414" y="2350985"/>
            <a:ext cx="4678136" cy="3723170"/>
          </a:xfrm>
          <a:prstGeom prst="rect">
            <a:avLst/>
          </a:prstGeom>
          <a:noFill/>
          <a:extLst>
            <a:ext uri="{909E8E84-426E-40DD-AFC4-6F175D3DCCD1}">
              <a14:hiddenFill xmlns:a14="http://schemas.microsoft.com/office/drawing/2010/main">
                <a:solidFill>
                  <a:srgbClr val="FFFFFF"/>
                </a:solidFill>
              </a14:hiddenFill>
            </a:ext>
          </a:extLst>
        </p:spPr>
      </p:pic>
      <p:pic>
        <p:nvPicPr>
          <p:cNvPr id="25" name="y2mate.com - đồng hồ đếm ngược 90s phần 1_v144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224482" y="239292"/>
            <a:ext cx="2487275" cy="1399092"/>
          </a:xfrm>
          <a:prstGeom prst="rect">
            <a:avLst/>
          </a:prstGeom>
        </p:spPr>
      </p:pic>
    </p:spTree>
    <p:extLst>
      <p:ext uri="{BB962C8B-B14F-4D97-AF65-F5344CB8AC3E}">
        <p14:creationId xmlns:p14="http://schemas.microsoft.com/office/powerpoint/2010/main" val="14601109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25"/>
                </p:tgtEl>
              </p:cMediaNode>
            </p:video>
          </p:childTnLst>
        </p:cTn>
      </p:par>
    </p:tnLst>
    <p:bldLst>
      <p:bldP spid="21" grpId="0" animBg="1"/>
      <p:bldP spid="22" grpId="0"/>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175"/>
            <a:ext cx="12192000" cy="6858000"/>
          </a:xfrm>
          <a:prstGeom prst="rect">
            <a:avLst/>
          </a:prstGeom>
        </p:spPr>
      </p:pic>
      <p:sp>
        <p:nvSpPr>
          <p:cNvPr id="16" name="Hộp Văn bản 1">
            <a:extLst>
              <a:ext uri="{FF2B5EF4-FFF2-40B4-BE49-F238E27FC236}">
                <a16:creationId xmlns:a16="http://schemas.microsoft.com/office/drawing/2014/main" xmlns="" id="{F52D1E3E-B413-4910-833D-6D371E555862}"/>
              </a:ext>
            </a:extLst>
          </p:cNvPr>
          <p:cNvSpPr txBox="1"/>
          <p:nvPr/>
        </p:nvSpPr>
        <p:spPr>
          <a:xfrm>
            <a:off x="874536" y="197095"/>
            <a:ext cx="5168403" cy="523220"/>
          </a:xfrm>
          <a:prstGeom prst="rect">
            <a:avLst/>
          </a:prstGeom>
          <a:noFill/>
        </p:spPr>
        <p:txBody>
          <a:bodyPr wrap="none" rtlCol="0">
            <a:spAutoFit/>
          </a:bodyPr>
          <a:lstStyle/>
          <a:p>
            <a:r>
              <a:rPr lang="en-US" sz="2800" dirty="0" err="1" smtClean="0">
                <a:solidFill>
                  <a:srgbClr val="7030A0"/>
                </a:solidFill>
                <a:latin typeface="Times New Roman" panose="02020603050405020304" pitchFamily="18" charset="0"/>
                <a:cs typeface="Times New Roman" panose="02020603050405020304" pitchFamily="18" charset="0"/>
              </a:rPr>
              <a:t>Hoàn</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thành</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bài</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tập</a:t>
            </a:r>
            <a:r>
              <a:rPr lang="en-US" sz="2800" dirty="0" smtClean="0">
                <a:solidFill>
                  <a:srgbClr val="7030A0"/>
                </a:solidFill>
                <a:latin typeface="Times New Roman" panose="02020603050405020304" pitchFamily="18" charset="0"/>
                <a:cs typeface="Times New Roman" panose="02020603050405020304" pitchFamily="18" charset="0"/>
              </a:rPr>
              <a:t> SGK </a:t>
            </a:r>
            <a:r>
              <a:rPr lang="en-US" sz="2800" dirty="0" err="1" smtClean="0">
                <a:solidFill>
                  <a:srgbClr val="7030A0"/>
                </a:solidFill>
                <a:latin typeface="Times New Roman" panose="02020603050405020304" pitchFamily="18" charset="0"/>
                <a:cs typeface="Times New Roman" panose="02020603050405020304" pitchFamily="18" charset="0"/>
              </a:rPr>
              <a:t>trang</a:t>
            </a:r>
            <a:r>
              <a:rPr lang="en-US" sz="2800" dirty="0" smtClean="0">
                <a:solidFill>
                  <a:srgbClr val="7030A0"/>
                </a:solidFill>
                <a:latin typeface="Times New Roman" panose="02020603050405020304" pitchFamily="18" charset="0"/>
                <a:cs typeface="Times New Roman" panose="02020603050405020304" pitchFamily="18" charset="0"/>
              </a:rPr>
              <a:t> 120</a:t>
            </a:r>
            <a:endParaRPr lang="en-US" sz="2800" dirty="0">
              <a:solidFill>
                <a:srgbClr val="7030A0"/>
              </a:solidFill>
              <a:latin typeface="Times New Roman" panose="02020603050405020304" pitchFamily="18" charset="0"/>
              <a:cs typeface="Times New Roman" panose="02020603050405020304" pitchFamily="18" charset="0"/>
            </a:endParaRPr>
          </a:p>
        </p:txBody>
      </p:sp>
      <p:pic>
        <p:nvPicPr>
          <p:cNvPr id="21"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7475" y="720315"/>
            <a:ext cx="5104636" cy="5120392"/>
          </a:xfrm>
          <a:prstGeom prst="rect">
            <a:avLst/>
          </a:prstGeom>
        </p:spPr>
      </p:pic>
      <p:grpSp>
        <p:nvGrpSpPr>
          <p:cNvPr id="8" name="组合 7"/>
          <p:cNvGrpSpPr/>
          <p:nvPr/>
        </p:nvGrpSpPr>
        <p:grpSpPr>
          <a:xfrm>
            <a:off x="1009967" y="2307393"/>
            <a:ext cx="337572" cy="3886200"/>
            <a:chOff x="4557159" y="1721224"/>
            <a:chExt cx="337572" cy="3886200"/>
          </a:xfrm>
        </p:grpSpPr>
        <p:cxnSp>
          <p:nvCxnSpPr>
            <p:cNvPr id="9" name="直接连接符 3"/>
            <p:cNvCxnSpPr/>
            <p:nvPr/>
          </p:nvCxnSpPr>
          <p:spPr>
            <a:xfrm>
              <a:off x="4733365" y="1721224"/>
              <a:ext cx="0" cy="3886200"/>
            </a:xfrm>
            <a:prstGeom prst="line">
              <a:avLst/>
            </a:prstGeom>
            <a:ln>
              <a:solidFill>
                <a:srgbClr val="EB8F58"/>
              </a:solidFill>
            </a:ln>
          </p:spPr>
          <p:style>
            <a:lnRef idx="1">
              <a:schemeClr val="accent1"/>
            </a:lnRef>
            <a:fillRef idx="0">
              <a:schemeClr val="accent1"/>
            </a:fillRef>
            <a:effectRef idx="0">
              <a:schemeClr val="accent1"/>
            </a:effectRef>
            <a:fontRef idx="minor">
              <a:schemeClr val="tx1"/>
            </a:fontRef>
          </p:style>
        </p:cxnSp>
        <p:sp>
          <p:nvSpPr>
            <p:cNvPr id="10" name="椭圆 4"/>
            <p:cNvSpPr/>
            <p:nvPr/>
          </p:nvSpPr>
          <p:spPr>
            <a:xfrm>
              <a:off x="4598895" y="1956176"/>
              <a:ext cx="295836" cy="295836"/>
            </a:xfrm>
            <a:prstGeom prst="ellipse">
              <a:avLst/>
            </a:prstGeom>
            <a:solidFill>
              <a:srgbClr val="EB8F58"/>
            </a:solidFill>
            <a:ln>
              <a:solidFill>
                <a:srgbClr val="EB8F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5"/>
            <p:cNvSpPr/>
            <p:nvPr/>
          </p:nvSpPr>
          <p:spPr>
            <a:xfrm>
              <a:off x="4557159" y="3984458"/>
              <a:ext cx="295836" cy="295836"/>
            </a:xfrm>
            <a:prstGeom prst="ellipse">
              <a:avLst/>
            </a:prstGeom>
            <a:solidFill>
              <a:srgbClr val="EB8F58"/>
            </a:solidFill>
            <a:ln>
              <a:solidFill>
                <a:srgbClr val="EB8F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框 8"/>
          <p:cNvSpPr txBox="1"/>
          <p:nvPr/>
        </p:nvSpPr>
        <p:spPr>
          <a:xfrm>
            <a:off x="1416085" y="2400247"/>
            <a:ext cx="4942452" cy="1938992"/>
          </a:xfrm>
          <a:prstGeom prst="rect">
            <a:avLst/>
          </a:prstGeom>
          <a:noFill/>
        </p:spPr>
        <p:txBody>
          <a:bodyPr wrap="square" rtlCol="0">
            <a:spAutoFit/>
          </a:bodyPr>
          <a:lstStyle/>
          <a:p>
            <a:r>
              <a:rPr lang="en-US" sz="2400" dirty="0" smtClean="0">
                <a:solidFill>
                  <a:schemeClr val="tx1">
                    <a:lumMod val="95000"/>
                    <a:lumOff val="5000"/>
                  </a:schemeClr>
                </a:solidFill>
                <a:latin typeface="OpenSans"/>
              </a:rPr>
              <a:t>- </a:t>
            </a:r>
            <a:r>
              <a:rPr lang="vi-VN" sz="2400" dirty="0" smtClean="0">
                <a:solidFill>
                  <a:schemeClr val="tx1">
                    <a:lumMod val="95000"/>
                    <a:lumOff val="5000"/>
                  </a:schemeClr>
                </a:solidFill>
                <a:latin typeface="OpenSans"/>
              </a:rPr>
              <a:t>Xác </a:t>
            </a:r>
            <a:r>
              <a:rPr lang="vi-VN" sz="2400" dirty="0">
                <a:solidFill>
                  <a:schemeClr val="tx1">
                    <a:lumMod val="95000"/>
                    <a:lumOff val="5000"/>
                  </a:schemeClr>
                </a:solidFill>
                <a:latin typeface="OpenSans"/>
              </a:rPr>
              <a:t>định vị trí của Hội trường Thống Nhất (Dinh Độc Lập</a:t>
            </a:r>
            <a:r>
              <a:rPr lang="vi-VN" sz="2400" dirty="0" smtClean="0">
                <a:solidFill>
                  <a:schemeClr val="tx1">
                    <a:lumMod val="95000"/>
                    <a:lumOff val="5000"/>
                  </a:schemeClr>
                </a:solidFill>
                <a:latin typeface="OpenSans"/>
              </a:rPr>
              <a:t>),</a:t>
            </a:r>
            <a:r>
              <a:rPr lang="en-US" sz="2400" dirty="0" smtClean="0">
                <a:solidFill>
                  <a:schemeClr val="tx1">
                    <a:lumMod val="95000"/>
                    <a:lumOff val="5000"/>
                  </a:schemeClr>
                </a:solidFill>
                <a:latin typeface="OpenSans"/>
              </a:rPr>
              <a:t> </a:t>
            </a:r>
            <a:r>
              <a:rPr lang="vi-VN" sz="2400" dirty="0">
                <a:solidFill>
                  <a:schemeClr val="tx1">
                    <a:lumMod val="95000"/>
                    <a:lumOff val="5000"/>
                  </a:schemeClr>
                </a:solidFill>
                <a:latin typeface="OpenSans"/>
              </a:rPr>
              <a:t>chợ Bến Thành, Nhà hát Thành phố và Nhà thờ Đức Bà.</a:t>
            </a:r>
            <a:endParaRPr lang="x-none" sz="2400"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endParaRPr>
          </a:p>
          <a:p>
            <a:endParaRPr lang="zh-CN" altLang="en-US" sz="2400" dirty="0">
              <a:solidFill>
                <a:schemeClr val="tx1">
                  <a:lumMod val="95000"/>
                  <a:lumOff val="5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7" name="文本框 11"/>
          <p:cNvSpPr txBox="1"/>
          <p:nvPr/>
        </p:nvSpPr>
        <p:spPr>
          <a:xfrm>
            <a:off x="1361081" y="4462803"/>
            <a:ext cx="5556394" cy="1569660"/>
          </a:xfrm>
          <a:prstGeom prst="rect">
            <a:avLst/>
          </a:prstGeom>
          <a:noFill/>
        </p:spPr>
        <p:txBody>
          <a:bodyPr wrap="square" rtlCol="0">
            <a:spAutoFit/>
          </a:bodyPr>
          <a:lstStyle/>
          <a:p>
            <a:r>
              <a:rPr lang="vi-VN" sz="2400" dirty="0">
                <a:solidFill>
                  <a:schemeClr val="tx1">
                    <a:lumMod val="95000"/>
                    <a:lumOff val="5000"/>
                  </a:schemeClr>
                </a:solidFill>
                <a:latin typeface="OpenSans"/>
              </a:rPr>
              <a:t>- Cho biết Bảo tàng Thành phố Hồ Chí Minh ở phía nào của Hội trường Thống Nhất? Bảo tàng Thành phố Hồ Chí Minh ở phía nào của chợ Bến Thành?</a:t>
            </a:r>
            <a:endParaRPr lang="en-US" sz="2400" dirty="0">
              <a:solidFill>
                <a:schemeClr val="tx1">
                  <a:lumMod val="95000"/>
                  <a:lumOff val="5000"/>
                </a:schemeClr>
              </a:solidFill>
            </a:endParaRPr>
          </a:p>
        </p:txBody>
      </p:sp>
      <p:sp>
        <p:nvSpPr>
          <p:cNvPr id="2" name="Rectangle 1"/>
          <p:cNvSpPr/>
          <p:nvPr/>
        </p:nvSpPr>
        <p:spPr>
          <a:xfrm>
            <a:off x="1009967" y="1033853"/>
            <a:ext cx="4386492" cy="830997"/>
          </a:xfrm>
          <a:prstGeom prst="rect">
            <a:avLst/>
          </a:prstGeom>
        </p:spPr>
        <p:txBody>
          <a:bodyPr wrap="square">
            <a:spAutoFit/>
          </a:bodyPr>
          <a:lstStyle/>
          <a:p>
            <a:r>
              <a:rPr lang="vi-VN" sz="2400" dirty="0">
                <a:solidFill>
                  <a:srgbClr val="0070C0"/>
                </a:solidFill>
                <a:latin typeface="OpenSans"/>
              </a:rPr>
              <a:t>Dựa vào thông tin trong bài và quan sát hình 3.4, em hãy:</a:t>
            </a:r>
            <a:endParaRPr lang="en-US" sz="2400" dirty="0">
              <a:solidFill>
                <a:srgbClr val="0070C0"/>
              </a:solidFill>
            </a:endParaRPr>
          </a:p>
        </p:txBody>
      </p:sp>
      <p:pic>
        <p:nvPicPr>
          <p:cNvPr id="23" name="Picture 20" descr="Hình ảnh Hai Sinh Viên Học Cùng Nhau, đọc Hiểu, Học Tập, Vui Mừng miễn phí  tải tập tin PNG PSDComment và Vec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536" y="777044"/>
            <a:ext cx="1312862"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19534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inVertical)">
                                      <p:cBhvr>
                                        <p:cTn id="11" dur="500"/>
                                        <p:tgtEl>
                                          <p:spTgt spid="23"/>
                                        </p:tgtEl>
                                      </p:cBhvr>
                                    </p:animEffect>
                                  </p:childTnLst>
                                </p:cTn>
                              </p:par>
                              <p:par>
                                <p:cTn id="12" presetID="6" presetClass="entr" presetSubtype="16"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circle(in)">
                                      <p:cBhvr>
                                        <p:cTn id="14" dur="2000"/>
                                        <p:tgtEl>
                                          <p:spTgt spid="21"/>
                                        </p:tgtEl>
                                      </p:cBhvr>
                                    </p:animEffect>
                                  </p:childTnLst>
                                </p:cTn>
                              </p:par>
                            </p:childTnLst>
                          </p:cTn>
                        </p:par>
                        <p:par>
                          <p:cTn id="15" fill="hold">
                            <p:stCondLst>
                              <p:cond delay="2000"/>
                            </p:stCondLst>
                            <p:childTnLst>
                              <p:par>
                                <p:cTn id="16" presetID="16" presetClass="entr" presetSubtype="42"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outHorizontal)">
                                      <p:cBhvr>
                                        <p:cTn id="18" dur="500"/>
                                        <p:tgtEl>
                                          <p:spTgt spid="8"/>
                                        </p:tgtEl>
                                      </p:cBhvr>
                                    </p:animEffect>
                                  </p:childTnLst>
                                </p:cTn>
                              </p:par>
                            </p:childTnLst>
                          </p:cTn>
                        </p:par>
                        <p:par>
                          <p:cTn id="19" fill="hold">
                            <p:stCondLst>
                              <p:cond delay="2500"/>
                            </p:stCondLst>
                            <p:childTnLst>
                              <p:par>
                                <p:cTn id="20" presetID="22" presetClass="entr" presetSubtype="8"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3000"/>
                            </p:stCondLst>
                            <p:childTnLst>
                              <p:par>
                                <p:cTn id="24" presetID="22" presetClass="entr" presetSubtype="8"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175"/>
            <a:ext cx="12192000" cy="6858000"/>
          </a:xfrm>
          <a:prstGeom prst="rect">
            <a:avLst/>
          </a:prstGeom>
        </p:spPr>
      </p:pic>
      <p:sp>
        <p:nvSpPr>
          <p:cNvPr id="3" name="Rectangle 1"/>
          <p:cNvSpPr>
            <a:spLocks noChangeArrowheads="1"/>
          </p:cNvSpPr>
          <p:nvPr/>
        </p:nvSpPr>
        <p:spPr bwMode="auto">
          <a:xfrm>
            <a:off x="1034322" y="1756936"/>
            <a:ext cx="10358204"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002060"/>
                </a:solidFill>
                <a:effectLst/>
                <a:latin typeface="Verdana" panose="020B0604030504040204" pitchFamily="34" charset="0"/>
              </a:rPr>
              <a:t>  </a:t>
            </a:r>
            <a:endParaRPr kumimoji="0" lang="en-US" altLang="en-US" sz="2400" b="0" i="0" u="none" strike="noStrike" cap="none" normalizeH="0" baseline="0" dirty="0" smtClean="0">
              <a:ln>
                <a:noFill/>
              </a:ln>
              <a:solidFill>
                <a:srgbClr val="00206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002060"/>
                </a:solidFill>
                <a:effectLst/>
                <a:latin typeface="Verdana" panose="020B0604030504040204" pitchFamily="34" charset="0"/>
              </a:rPr>
              <a:t>–</a:t>
            </a:r>
            <a:r>
              <a:rPr lang="en-US" altLang="en-US" sz="2400" dirty="0">
                <a:solidFill>
                  <a:srgbClr val="002060"/>
                </a:solidFill>
                <a:latin typeface="Verdana" panose="020B0604030504040204" pitchFamily="34" charset="0"/>
              </a:rPr>
              <a:t>V</a:t>
            </a:r>
            <a:r>
              <a:rPr kumimoji="0" lang="en-US" altLang="en-US" sz="2400" b="0" i="0" u="none" strike="noStrike" cap="none" normalizeH="0" baseline="0" dirty="0" smtClean="0">
                <a:ln>
                  <a:noFill/>
                </a:ln>
                <a:solidFill>
                  <a:srgbClr val="002060"/>
                </a:solidFill>
                <a:effectLst/>
                <a:latin typeface="Verdana" panose="020B0604030504040204" pitchFamily="34" charset="0"/>
              </a:rPr>
              <a:t>ị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trí</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của</a:t>
            </a:r>
            <a:r>
              <a:rPr kumimoji="0" lang="en-US" altLang="en-US" sz="2400" b="0" i="0" u="none" strike="noStrike" cap="none" normalizeH="0" baseline="0" dirty="0" smtClean="0">
                <a:ln>
                  <a:noFill/>
                </a:ln>
                <a:solidFill>
                  <a:srgbClr val="002060"/>
                </a:solidFill>
                <a:effectLst/>
                <a:latin typeface="Verdana" panose="020B0604030504040204" pitchFamily="34" charset="0"/>
              </a:rPr>
              <a:t> Hội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trường</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Thống</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Nhất</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Dinh</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Độc</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Lập</a:t>
            </a:r>
            <a:r>
              <a:rPr kumimoji="0" lang="en-US" altLang="en-US" sz="2400" b="0" i="0" u="none" strike="noStrike" cap="none" normalizeH="0" baseline="0" dirty="0" smtClean="0">
                <a:ln>
                  <a:noFill/>
                </a:ln>
                <a:solidFill>
                  <a:srgbClr val="002060"/>
                </a:solidFill>
                <a:effectLst/>
                <a:latin typeface="Verdana" panose="020B0604030504040204" pitchFamily="34" charset="0"/>
              </a:rPr>
              <a:t>) nằm</a:t>
            </a:r>
            <a:r>
              <a:rPr kumimoji="0" lang="en-US" altLang="en-US" sz="2400" b="0" i="0" u="none" strike="noStrike" cap="none" normalizeH="0" dirty="0" smtClean="0">
                <a:ln>
                  <a:noFill/>
                </a:ln>
                <a:solidFill>
                  <a:srgbClr val="002060"/>
                </a:solidFill>
                <a:effectLst/>
                <a:latin typeface="Verdana" panose="020B0604030504040204" pitchFamily="34" charset="0"/>
              </a:rPr>
              <a:t> ở </a:t>
            </a:r>
            <a:r>
              <a:rPr kumimoji="0" lang="en-US" altLang="en-US" sz="2400" b="0" i="0" u="none" strike="noStrike" cap="none" normalizeH="0" dirty="0" err="1" smtClean="0">
                <a:ln>
                  <a:noFill/>
                </a:ln>
                <a:solidFill>
                  <a:srgbClr val="002060"/>
                </a:solidFill>
                <a:effectLst/>
                <a:latin typeface="Verdana" panose="020B0604030504040204" pitchFamily="34" charset="0"/>
              </a:rPr>
              <a:t>giữa</a:t>
            </a:r>
            <a:r>
              <a:rPr lang="en-US" altLang="en-US" sz="2400" dirty="0">
                <a:solidFill>
                  <a:srgbClr val="002060"/>
                </a:solidFill>
                <a:latin typeface="Verdana" panose="020B0604030504040204" pitchFamily="34" charset="0"/>
              </a:rPr>
              <a:t> </a:t>
            </a:r>
            <a:r>
              <a:rPr kumimoji="0" lang="en-US" altLang="en-US" sz="2400" b="0" i="0" u="none" strike="noStrike" cap="none" normalizeH="0" dirty="0" err="1" smtClean="0">
                <a:ln>
                  <a:noFill/>
                </a:ln>
                <a:solidFill>
                  <a:srgbClr val="002060"/>
                </a:solidFill>
                <a:effectLst/>
                <a:latin typeface="Verdana" panose="020B0604030504040204" pitchFamily="34" charset="0"/>
              </a:rPr>
              <a:t>bản</a:t>
            </a:r>
            <a:r>
              <a:rPr kumimoji="0" lang="en-US" altLang="en-US" sz="2400" b="0" i="0" u="none" strike="noStrike" cap="none" normalizeH="0" dirty="0" smtClean="0">
                <a:ln>
                  <a:noFill/>
                </a:ln>
                <a:solidFill>
                  <a:srgbClr val="002060"/>
                </a:solidFill>
                <a:effectLst/>
                <a:latin typeface="Verdana" panose="020B0604030504040204" pitchFamily="34" charset="0"/>
              </a:rPr>
              <a:t> </a:t>
            </a:r>
            <a:r>
              <a:rPr kumimoji="0" lang="en-US" altLang="en-US" sz="2400" b="0" i="0" u="none" strike="noStrike" cap="none" normalizeH="0" dirty="0" err="1" smtClean="0">
                <a:ln>
                  <a:noFill/>
                </a:ln>
                <a:solidFill>
                  <a:srgbClr val="002060"/>
                </a:solidFill>
                <a:effectLst/>
                <a:latin typeface="Verdana" panose="020B0604030504040204" pitchFamily="34" charset="0"/>
              </a:rPr>
              <a:t>đồ</a:t>
            </a:r>
            <a:endParaRPr lang="en-US" altLang="en-US" sz="2400" dirty="0">
              <a:solidFill>
                <a:srgbClr val="002060"/>
              </a:solidFill>
              <a:latin typeface="Verdana" panose="020B060403050404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Chợ</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Bến</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Thành</a:t>
            </a:r>
            <a:r>
              <a:rPr lang="en-US" altLang="en-US" sz="2400" dirty="0">
                <a:solidFill>
                  <a:srgbClr val="002060"/>
                </a:solidFill>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nằm</a:t>
            </a:r>
            <a:r>
              <a:rPr kumimoji="0" lang="en-US" altLang="en-US" sz="2400" b="0" i="0" u="none" strike="noStrike" cap="none" normalizeH="0" dirty="0" smtClean="0">
                <a:ln>
                  <a:noFill/>
                </a:ln>
                <a:solidFill>
                  <a:srgbClr val="002060"/>
                </a:solidFill>
                <a:effectLst/>
                <a:latin typeface="Verdana" panose="020B0604030504040204" pitchFamily="34" charset="0"/>
              </a:rPr>
              <a:t> </a:t>
            </a:r>
            <a:r>
              <a:rPr kumimoji="0" lang="en-US" altLang="en-US" sz="2400" b="0" i="0" u="none" strike="noStrike" cap="none" normalizeH="0" dirty="0" err="1" smtClean="0">
                <a:ln>
                  <a:noFill/>
                </a:ln>
                <a:solidFill>
                  <a:srgbClr val="002060"/>
                </a:solidFill>
                <a:effectLst/>
                <a:latin typeface="Verdana" panose="020B0604030504040204" pitchFamily="34" charset="0"/>
              </a:rPr>
              <a:t>phía</a:t>
            </a:r>
            <a:r>
              <a:rPr kumimoji="0" lang="en-US" altLang="en-US" sz="2400" b="0" i="0" u="none" strike="noStrike" cap="none" normalizeH="0" dirty="0" smtClean="0">
                <a:ln>
                  <a:noFill/>
                </a:ln>
                <a:solidFill>
                  <a:srgbClr val="002060"/>
                </a:solidFill>
                <a:effectLst/>
                <a:latin typeface="Verdana" panose="020B0604030504040204" pitchFamily="34" charset="0"/>
              </a:rPr>
              <a:t> </a:t>
            </a:r>
            <a:r>
              <a:rPr kumimoji="0" lang="en-US" altLang="en-US" sz="2400" b="0" i="0" u="none" strike="noStrike" cap="none" normalizeH="0" dirty="0" err="1" smtClean="0">
                <a:ln>
                  <a:noFill/>
                </a:ln>
                <a:solidFill>
                  <a:srgbClr val="002060"/>
                </a:solidFill>
                <a:effectLst/>
                <a:latin typeface="Verdana" panose="020B0604030504040204" pitchFamily="34" charset="0"/>
              </a:rPr>
              <a:t>Đông</a:t>
            </a:r>
            <a:r>
              <a:rPr kumimoji="0" lang="en-US" altLang="en-US" sz="2400" b="0" i="0" u="none" strike="noStrike" cap="none" normalizeH="0" dirty="0" smtClean="0">
                <a:ln>
                  <a:noFill/>
                </a:ln>
                <a:solidFill>
                  <a:srgbClr val="002060"/>
                </a:solidFill>
                <a:effectLst/>
                <a:latin typeface="Verdana" panose="020B0604030504040204" pitchFamily="34" charset="0"/>
              </a:rPr>
              <a:t> Nam </a:t>
            </a:r>
            <a:r>
              <a:rPr kumimoji="0" lang="en-US" altLang="en-US" sz="2400" b="0" i="0" u="none" strike="noStrike" cap="none" normalizeH="0" dirty="0" err="1" smtClean="0">
                <a:ln>
                  <a:noFill/>
                </a:ln>
                <a:solidFill>
                  <a:srgbClr val="002060"/>
                </a:solidFill>
                <a:effectLst/>
                <a:latin typeface="Verdana" panose="020B0604030504040204" pitchFamily="34" charset="0"/>
              </a:rPr>
              <a:t>của</a:t>
            </a:r>
            <a:r>
              <a:rPr kumimoji="0" lang="en-US" altLang="en-US" sz="2400" b="0" i="0" u="none" strike="noStrike" cap="none" normalizeH="0" dirty="0" smtClean="0">
                <a:ln>
                  <a:noFill/>
                </a:ln>
                <a:solidFill>
                  <a:srgbClr val="002060"/>
                </a:solidFill>
                <a:effectLst/>
                <a:latin typeface="Verdana" panose="020B0604030504040204" pitchFamily="34" charset="0"/>
              </a:rPr>
              <a:t> </a:t>
            </a:r>
            <a:r>
              <a:rPr kumimoji="0" lang="en-US" altLang="en-US" sz="2400" b="0" i="0" u="none" strike="noStrike" cap="none" normalizeH="0" dirty="0" err="1" smtClean="0">
                <a:ln>
                  <a:noFill/>
                </a:ln>
                <a:solidFill>
                  <a:srgbClr val="002060"/>
                </a:solidFill>
                <a:effectLst/>
                <a:latin typeface="Verdana" panose="020B0604030504040204" pitchFamily="34" charset="0"/>
              </a:rPr>
              <a:t>bản</a:t>
            </a:r>
            <a:r>
              <a:rPr kumimoji="0" lang="en-US" altLang="en-US" sz="2400" b="0" i="0" u="none" strike="noStrike" cap="none" normalizeH="0" dirty="0" smtClean="0">
                <a:ln>
                  <a:noFill/>
                </a:ln>
                <a:solidFill>
                  <a:srgbClr val="002060"/>
                </a:solidFill>
                <a:effectLst/>
                <a:latin typeface="Verdana" panose="020B0604030504040204" pitchFamily="34" charset="0"/>
              </a:rPr>
              <a:t> </a:t>
            </a:r>
            <a:r>
              <a:rPr kumimoji="0" lang="en-US" altLang="en-US" sz="2400" b="0" i="0" u="none" strike="noStrike" cap="none" normalizeH="0" dirty="0" err="1" smtClean="0">
                <a:ln>
                  <a:noFill/>
                </a:ln>
                <a:solidFill>
                  <a:srgbClr val="002060"/>
                </a:solidFill>
                <a:effectLst/>
                <a:latin typeface="Verdana" panose="020B0604030504040204" pitchFamily="34" charset="0"/>
              </a:rPr>
              <a:t>đồ</a:t>
            </a:r>
            <a:endParaRPr lang="en-US" altLang="en-US" sz="2400" dirty="0">
              <a:solidFill>
                <a:srgbClr val="002060"/>
              </a:solidFill>
              <a:latin typeface="Verdana" panose="020B0604030504040204" pitchFamily="34" charset="0"/>
            </a:endParaRPr>
          </a:p>
          <a:p>
            <a:pPr marL="285750" marR="0" lvl="0" indent="-28575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err="1" smtClean="0">
                <a:ln>
                  <a:noFill/>
                </a:ln>
                <a:solidFill>
                  <a:srgbClr val="002060"/>
                </a:solidFill>
                <a:effectLst/>
                <a:latin typeface="Verdana" panose="020B0604030504040204" pitchFamily="34" charset="0"/>
              </a:rPr>
              <a:t>Nhà</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hát</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Thành</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phố</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nằm</a:t>
            </a:r>
            <a:r>
              <a:rPr kumimoji="0" lang="en-US" altLang="en-US" sz="2400" b="0" i="0" u="none" strike="noStrike" cap="none" normalizeH="0" dirty="0" smtClean="0">
                <a:ln>
                  <a:noFill/>
                </a:ln>
                <a:solidFill>
                  <a:srgbClr val="002060"/>
                </a:solidFill>
                <a:effectLst/>
                <a:latin typeface="Verdana" panose="020B0604030504040204" pitchFamily="34" charset="0"/>
              </a:rPr>
              <a:t> </a:t>
            </a:r>
            <a:r>
              <a:rPr kumimoji="0" lang="en-US" altLang="en-US" sz="2400" b="0" i="0" u="none" strike="noStrike" cap="none" normalizeH="0" dirty="0" err="1" smtClean="0">
                <a:ln>
                  <a:noFill/>
                </a:ln>
                <a:solidFill>
                  <a:srgbClr val="002060"/>
                </a:solidFill>
                <a:effectLst/>
                <a:latin typeface="Verdana" panose="020B0604030504040204" pitchFamily="34" charset="0"/>
              </a:rPr>
              <a:t>phía</a:t>
            </a:r>
            <a:r>
              <a:rPr kumimoji="0" lang="en-US" altLang="en-US" sz="2400" b="0" i="0" u="none" strike="noStrike" cap="none" normalizeH="0" dirty="0" smtClean="0">
                <a:ln>
                  <a:noFill/>
                </a:ln>
                <a:solidFill>
                  <a:srgbClr val="002060"/>
                </a:solidFill>
                <a:effectLst/>
                <a:latin typeface="Verdana" panose="020B0604030504040204" pitchFamily="34" charset="0"/>
              </a:rPr>
              <a:t> </a:t>
            </a:r>
            <a:r>
              <a:rPr kumimoji="0" lang="en-US" altLang="en-US" sz="2400" b="0" i="0" u="none" strike="noStrike" cap="none" normalizeH="0" dirty="0" err="1" smtClean="0">
                <a:ln>
                  <a:noFill/>
                </a:ln>
                <a:solidFill>
                  <a:srgbClr val="002060"/>
                </a:solidFill>
                <a:effectLst/>
                <a:latin typeface="Verdana" panose="020B0604030504040204" pitchFamily="34" charset="0"/>
              </a:rPr>
              <a:t>Đông</a:t>
            </a:r>
            <a:r>
              <a:rPr kumimoji="0" lang="en-US" altLang="en-US" sz="2400" b="0" i="0" u="none" strike="noStrike" cap="none" normalizeH="0" dirty="0" smtClean="0">
                <a:ln>
                  <a:noFill/>
                </a:ln>
                <a:solidFill>
                  <a:srgbClr val="002060"/>
                </a:solidFill>
                <a:effectLst/>
                <a:latin typeface="Verdana" panose="020B0604030504040204" pitchFamily="34" charset="0"/>
              </a:rPr>
              <a:t> </a:t>
            </a:r>
            <a:r>
              <a:rPr kumimoji="0" lang="en-US" altLang="en-US" sz="2400" b="0" i="0" u="none" strike="noStrike" cap="none" normalizeH="0" dirty="0" err="1" smtClean="0">
                <a:ln>
                  <a:noFill/>
                </a:ln>
                <a:solidFill>
                  <a:srgbClr val="002060"/>
                </a:solidFill>
                <a:effectLst/>
                <a:latin typeface="Verdana" panose="020B0604030504040204" pitchFamily="34" charset="0"/>
              </a:rPr>
              <a:t>của</a:t>
            </a:r>
            <a:r>
              <a:rPr kumimoji="0" lang="en-US" altLang="en-US" sz="2400" b="0" i="0" u="none" strike="noStrike" cap="none" normalizeH="0" dirty="0" smtClean="0">
                <a:ln>
                  <a:noFill/>
                </a:ln>
                <a:solidFill>
                  <a:srgbClr val="002060"/>
                </a:solidFill>
                <a:effectLst/>
                <a:latin typeface="Verdana" panose="020B0604030504040204" pitchFamily="34" charset="0"/>
              </a:rPr>
              <a:t> </a:t>
            </a:r>
            <a:r>
              <a:rPr kumimoji="0" lang="en-US" altLang="en-US" sz="2400" b="0" i="0" u="none" strike="noStrike" cap="none" normalizeH="0" dirty="0" err="1" smtClean="0">
                <a:ln>
                  <a:noFill/>
                </a:ln>
                <a:solidFill>
                  <a:srgbClr val="002060"/>
                </a:solidFill>
                <a:effectLst/>
                <a:latin typeface="Verdana" panose="020B0604030504040204" pitchFamily="34" charset="0"/>
              </a:rPr>
              <a:t>bản</a:t>
            </a:r>
            <a:r>
              <a:rPr kumimoji="0" lang="en-US" altLang="en-US" sz="2400" b="0" i="0" u="none" strike="noStrike" cap="none" normalizeH="0" dirty="0" smtClean="0">
                <a:ln>
                  <a:noFill/>
                </a:ln>
                <a:solidFill>
                  <a:srgbClr val="002060"/>
                </a:solidFill>
                <a:effectLst/>
                <a:latin typeface="Verdana" panose="020B0604030504040204" pitchFamily="34" charset="0"/>
              </a:rPr>
              <a:t> </a:t>
            </a:r>
            <a:r>
              <a:rPr kumimoji="0" lang="en-US" altLang="en-US" sz="2400" b="0" i="0" u="none" strike="noStrike" cap="none" normalizeH="0" dirty="0" err="1" smtClean="0">
                <a:ln>
                  <a:noFill/>
                </a:ln>
                <a:solidFill>
                  <a:srgbClr val="002060"/>
                </a:solidFill>
                <a:effectLst/>
                <a:latin typeface="Verdana" panose="020B0604030504040204" pitchFamily="34" charset="0"/>
              </a:rPr>
              <a:t>đồ</a:t>
            </a:r>
            <a:endParaRPr lang="en-US" altLang="en-US" sz="2400" dirty="0">
              <a:solidFill>
                <a:srgbClr val="002060"/>
              </a:solidFill>
              <a:latin typeface="Verdana" panose="020B0604030504040204" pitchFamily="34" charset="0"/>
            </a:endParaRPr>
          </a:p>
          <a:p>
            <a:pPr marR="0" lvl="0" algn="l" defTabSz="914400" rtl="0" eaLnBrk="0" fontAlgn="base" latinLnBrk="0" hangingPunct="0">
              <a:lnSpc>
                <a:spcPct val="100000"/>
              </a:lnSpc>
              <a:spcBef>
                <a:spcPct val="0"/>
              </a:spcBef>
              <a:spcAft>
                <a:spcPct val="0"/>
              </a:spcAft>
              <a:buClrTx/>
              <a:buSzTx/>
              <a:tabLst/>
            </a:pPr>
            <a:r>
              <a:rPr lang="en-US" altLang="en-US" sz="2400" dirty="0" smtClean="0">
                <a:solidFill>
                  <a:srgbClr val="002060"/>
                </a:solidFill>
                <a:latin typeface="Verdana" panose="020B0604030504040204" pitchFamily="34" charset="0"/>
              </a:rPr>
              <a:t>- </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Nhà</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thờ</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Đứa</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Bà</a:t>
            </a:r>
            <a:r>
              <a:rPr lang="en-US" altLang="en-US" sz="2400" dirty="0">
                <a:solidFill>
                  <a:srgbClr val="002060"/>
                </a:solidFill>
                <a:latin typeface="Verdana" panose="020B0604030504040204" pitchFamily="34" charset="0"/>
              </a:rPr>
              <a:t> </a:t>
            </a:r>
            <a:r>
              <a:rPr lang="en-US" altLang="en-US" sz="2400" dirty="0" err="1" smtClean="0">
                <a:solidFill>
                  <a:srgbClr val="002060"/>
                </a:solidFill>
                <a:latin typeface="Verdana" panose="020B0604030504040204" pitchFamily="34" charset="0"/>
              </a:rPr>
              <a:t>nằm</a:t>
            </a:r>
            <a:r>
              <a:rPr lang="en-US" altLang="en-US" sz="2400" dirty="0" smtClean="0">
                <a:solidFill>
                  <a:srgbClr val="002060"/>
                </a:solidFill>
                <a:latin typeface="Verdana" panose="020B0604030504040204" pitchFamily="34" charset="0"/>
              </a:rPr>
              <a:t> </a:t>
            </a:r>
            <a:r>
              <a:rPr lang="en-US" altLang="en-US" sz="2400" dirty="0" err="1" smtClean="0">
                <a:solidFill>
                  <a:srgbClr val="002060"/>
                </a:solidFill>
                <a:latin typeface="Verdana" panose="020B0604030504040204" pitchFamily="34" charset="0"/>
              </a:rPr>
              <a:t>phía</a:t>
            </a:r>
            <a:r>
              <a:rPr lang="en-US" altLang="en-US" sz="2400" dirty="0" smtClean="0">
                <a:solidFill>
                  <a:srgbClr val="002060"/>
                </a:solidFill>
                <a:latin typeface="Verdana" panose="020B0604030504040204" pitchFamily="34" charset="0"/>
              </a:rPr>
              <a:t> </a:t>
            </a:r>
            <a:r>
              <a:rPr lang="en-US" altLang="en-US" sz="2400" dirty="0" err="1" smtClean="0">
                <a:solidFill>
                  <a:srgbClr val="002060"/>
                </a:solidFill>
                <a:latin typeface="Verdana" panose="020B0604030504040204" pitchFamily="34" charset="0"/>
              </a:rPr>
              <a:t>Đông</a:t>
            </a:r>
            <a:r>
              <a:rPr lang="en-US" altLang="en-US" sz="2400" dirty="0" smtClean="0">
                <a:solidFill>
                  <a:srgbClr val="002060"/>
                </a:solidFill>
                <a:latin typeface="Verdana" panose="020B0604030504040204" pitchFamily="34" charset="0"/>
              </a:rPr>
              <a:t> </a:t>
            </a:r>
            <a:r>
              <a:rPr lang="en-US" altLang="en-US" sz="2400" dirty="0" err="1" smtClean="0">
                <a:solidFill>
                  <a:srgbClr val="002060"/>
                </a:solidFill>
                <a:latin typeface="Verdana" panose="020B0604030504040204" pitchFamily="34" charset="0"/>
              </a:rPr>
              <a:t>Bắc</a:t>
            </a:r>
            <a:r>
              <a:rPr lang="en-US" altLang="en-US" sz="2400" dirty="0" smtClean="0">
                <a:solidFill>
                  <a:srgbClr val="002060"/>
                </a:solidFill>
                <a:latin typeface="Verdana" panose="020B0604030504040204" pitchFamily="34" charset="0"/>
              </a:rPr>
              <a:t> </a:t>
            </a:r>
            <a:r>
              <a:rPr lang="en-US" altLang="en-US" sz="2400" dirty="0" err="1" smtClean="0">
                <a:solidFill>
                  <a:srgbClr val="002060"/>
                </a:solidFill>
                <a:latin typeface="Verdana" panose="020B0604030504040204" pitchFamily="34" charset="0"/>
              </a:rPr>
              <a:t>của</a:t>
            </a:r>
            <a:r>
              <a:rPr lang="en-US" altLang="en-US" sz="2400" dirty="0" smtClean="0">
                <a:solidFill>
                  <a:srgbClr val="002060"/>
                </a:solidFill>
                <a:latin typeface="Verdana" panose="020B0604030504040204" pitchFamily="34" charset="0"/>
              </a:rPr>
              <a:t> </a:t>
            </a:r>
            <a:r>
              <a:rPr lang="en-US" altLang="en-US" sz="2400" dirty="0" err="1" smtClean="0">
                <a:solidFill>
                  <a:srgbClr val="002060"/>
                </a:solidFill>
                <a:latin typeface="Verdana" panose="020B0604030504040204" pitchFamily="34" charset="0"/>
              </a:rPr>
              <a:t>bản</a:t>
            </a:r>
            <a:r>
              <a:rPr lang="en-US" altLang="en-US" sz="2400" dirty="0" smtClean="0">
                <a:solidFill>
                  <a:srgbClr val="002060"/>
                </a:solidFill>
                <a:latin typeface="Verdana" panose="020B0604030504040204" pitchFamily="34" charset="0"/>
              </a:rPr>
              <a:t> </a:t>
            </a:r>
            <a:r>
              <a:rPr lang="en-US" altLang="en-US" sz="2400" dirty="0" err="1" smtClean="0">
                <a:solidFill>
                  <a:srgbClr val="002060"/>
                </a:solidFill>
                <a:latin typeface="Verdana" panose="020B0604030504040204" pitchFamily="34" charset="0"/>
              </a:rPr>
              <a:t>đồ</a:t>
            </a:r>
            <a:endParaRPr kumimoji="0" lang="en-US" altLang="en-US" sz="2400" b="0" i="0" u="none" strike="noStrike" cap="none" normalizeH="0" baseline="0" dirty="0" smtClean="0">
              <a:ln>
                <a:noFill/>
              </a:ln>
              <a:solidFill>
                <a:srgbClr val="00206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Bảo</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tàng</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Thành</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phố</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Hồ</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Chí</a:t>
            </a:r>
            <a:r>
              <a:rPr kumimoji="0" lang="en-US" altLang="en-US" sz="2400" b="0" i="0" u="none" strike="noStrike" cap="none" normalizeH="0" baseline="0" dirty="0" smtClean="0">
                <a:ln>
                  <a:noFill/>
                </a:ln>
                <a:solidFill>
                  <a:srgbClr val="002060"/>
                </a:solidFill>
                <a:effectLst/>
                <a:latin typeface="Verdana" panose="020B0604030504040204" pitchFamily="34" charset="0"/>
              </a:rPr>
              <a:t> Minh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nằm</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phía</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bên</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phải</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phía</a:t>
            </a:r>
            <a:r>
              <a:rPr kumimoji="0" lang="en-US" altLang="en-US" sz="2400" b="0" i="0" u="none" strike="noStrike" cap="none" normalizeH="0" dirty="0" smtClean="0">
                <a:ln>
                  <a:noFill/>
                </a:ln>
                <a:solidFill>
                  <a:srgbClr val="002060"/>
                </a:solidFill>
                <a:effectLst/>
                <a:latin typeface="Verdana" panose="020B0604030504040204" pitchFamily="34" charset="0"/>
              </a:rPr>
              <a:t> </a:t>
            </a:r>
            <a:r>
              <a:rPr kumimoji="0" lang="en-US" altLang="en-US" sz="2400" b="0" i="0" u="none" strike="noStrike" cap="none" normalizeH="0" dirty="0" err="1" smtClean="0">
                <a:ln>
                  <a:noFill/>
                </a:ln>
                <a:solidFill>
                  <a:srgbClr val="002060"/>
                </a:solidFill>
                <a:effectLst/>
                <a:latin typeface="Verdana" panose="020B0604030504040204" pitchFamily="34" charset="0"/>
              </a:rPr>
              <a:t>Đông</a:t>
            </a:r>
            <a:r>
              <a:rPr kumimoji="0" lang="en-US" altLang="en-US" sz="2400" b="0" i="0" u="none" strike="noStrike" cap="none" normalizeH="0" dirty="0" smtClean="0">
                <a:ln>
                  <a:noFill/>
                </a:ln>
                <a:solidFill>
                  <a:srgbClr val="002060"/>
                </a:solidFill>
                <a:effectLst/>
                <a:latin typeface="Verdana" panose="020B0604030504040204" pitchFamily="34" charset="0"/>
              </a:rPr>
              <a:t>)</a:t>
            </a:r>
            <a:r>
              <a:rPr kumimoji="0" lang="en-US" altLang="en-US" sz="2400" b="0" i="0" u="none" strike="noStrike" cap="none" normalizeH="0" baseline="0" dirty="0" smtClean="0">
                <a:ln>
                  <a:noFill/>
                </a:ln>
                <a:solidFill>
                  <a:srgbClr val="002060"/>
                </a:solidFill>
                <a:effectLst/>
                <a:latin typeface="Verdana" panose="020B0604030504040204" pitchFamily="34" charset="0"/>
              </a:rPr>
              <a:t> so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với</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Hội</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trường</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Thống</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Nhất</a:t>
            </a:r>
            <a:r>
              <a:rPr kumimoji="0" lang="en-US" altLang="en-US" sz="2400" b="0" i="0" u="none" strike="noStrike" cap="none" normalizeH="0" baseline="0" dirty="0" smtClean="0">
                <a:ln>
                  <a:noFill/>
                </a:ln>
                <a:solidFill>
                  <a:srgbClr val="002060"/>
                </a:solidFill>
                <a:effectLst/>
                <a:latin typeface="Verdana" panose="020B0604030504040204" pitchFamily="34" charset="0"/>
              </a:rPr>
              <a:t>.</a:t>
            </a:r>
            <a:endParaRPr kumimoji="0" lang="en-US" altLang="en-US" sz="2400" b="0" i="0" u="none" strike="noStrike" cap="none" normalizeH="0" baseline="0" dirty="0" smtClean="0">
              <a:ln>
                <a:noFill/>
              </a:ln>
              <a:solidFill>
                <a:srgbClr val="00206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Bảo</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tàng</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Thành</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phố</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Hồ</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Chí</a:t>
            </a:r>
            <a:r>
              <a:rPr kumimoji="0" lang="en-US" altLang="en-US" sz="2400" b="0" i="0" u="none" strike="noStrike" cap="none" normalizeH="0" baseline="0" dirty="0" smtClean="0">
                <a:ln>
                  <a:noFill/>
                </a:ln>
                <a:solidFill>
                  <a:srgbClr val="002060"/>
                </a:solidFill>
                <a:effectLst/>
                <a:latin typeface="Verdana" panose="020B0604030504040204" pitchFamily="34" charset="0"/>
              </a:rPr>
              <a:t> Minh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nằm</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phía</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trước</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bên</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phải</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phiá</a:t>
            </a:r>
            <a:r>
              <a:rPr kumimoji="0" lang="en-US" altLang="en-US" sz="2400" b="0" i="0" u="none" strike="noStrike" cap="none" normalizeH="0" dirty="0" smtClean="0">
                <a:ln>
                  <a:noFill/>
                </a:ln>
                <a:solidFill>
                  <a:srgbClr val="002060"/>
                </a:solidFill>
                <a:effectLst/>
                <a:latin typeface="Verdana" panose="020B0604030504040204" pitchFamily="34" charset="0"/>
              </a:rPr>
              <a:t> </a:t>
            </a:r>
            <a:r>
              <a:rPr kumimoji="0" lang="en-US" altLang="en-US" sz="2400" b="0" i="0" u="none" strike="noStrike" cap="none" normalizeH="0" dirty="0" err="1" smtClean="0">
                <a:ln>
                  <a:noFill/>
                </a:ln>
                <a:solidFill>
                  <a:srgbClr val="002060"/>
                </a:solidFill>
                <a:effectLst/>
                <a:latin typeface="Verdana" panose="020B0604030504040204" pitchFamily="34" charset="0"/>
              </a:rPr>
              <a:t>Đông</a:t>
            </a:r>
            <a:r>
              <a:rPr kumimoji="0" lang="en-US" altLang="en-US" sz="2400" b="0" i="0" u="none" strike="noStrike" cap="none" normalizeH="0" dirty="0" smtClean="0">
                <a:ln>
                  <a:noFill/>
                </a:ln>
                <a:solidFill>
                  <a:srgbClr val="002060"/>
                </a:solidFill>
                <a:effectLst/>
                <a:latin typeface="Verdana" panose="020B0604030504040204" pitchFamily="34" charset="0"/>
              </a:rPr>
              <a:t> </a:t>
            </a:r>
            <a:r>
              <a:rPr kumimoji="0" lang="en-US" altLang="en-US" sz="2400" b="0" i="0" u="none" strike="noStrike" cap="none" normalizeH="0" dirty="0" err="1" smtClean="0">
                <a:ln>
                  <a:noFill/>
                </a:ln>
                <a:solidFill>
                  <a:srgbClr val="002060"/>
                </a:solidFill>
                <a:effectLst/>
                <a:latin typeface="Verdana" panose="020B0604030504040204" pitchFamily="34" charset="0"/>
              </a:rPr>
              <a:t>Bắc</a:t>
            </a:r>
            <a:r>
              <a:rPr kumimoji="0" lang="en-US" altLang="en-US" sz="2400" b="0" i="0" u="none" strike="noStrike" cap="none" normalizeH="0" dirty="0" smtClean="0">
                <a:ln>
                  <a:noFill/>
                </a:ln>
                <a:solidFill>
                  <a:srgbClr val="002060"/>
                </a:solidFill>
                <a:effectLst/>
                <a:latin typeface="Verdana" panose="020B0604030504040204" pitchFamily="34" charset="0"/>
              </a:rPr>
              <a:t>)</a:t>
            </a:r>
            <a:r>
              <a:rPr kumimoji="0" lang="en-US" altLang="en-US" sz="2400" b="0" i="0" u="none" strike="noStrike" cap="none" normalizeH="0" baseline="0" dirty="0" smtClean="0">
                <a:ln>
                  <a:noFill/>
                </a:ln>
                <a:solidFill>
                  <a:srgbClr val="002060"/>
                </a:solidFill>
                <a:effectLst/>
                <a:latin typeface="Verdana" panose="020B0604030504040204" pitchFamily="34" charset="0"/>
              </a:rPr>
              <a:t> so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với</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chợ</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Bến</a:t>
            </a:r>
            <a:r>
              <a:rPr kumimoji="0" lang="en-US" altLang="en-US" sz="2400" b="0" i="0" u="none" strike="noStrike" cap="none" normalizeH="0" baseline="0" dirty="0" smtClean="0">
                <a:ln>
                  <a:noFill/>
                </a:ln>
                <a:solidFill>
                  <a:srgbClr val="002060"/>
                </a:solidFill>
                <a:effectLst/>
                <a:latin typeface="Verdana" panose="020B0604030504040204" pitchFamily="34" charset="0"/>
              </a:rPr>
              <a:t> </a:t>
            </a:r>
            <a:r>
              <a:rPr kumimoji="0" lang="en-US" altLang="en-US" sz="2400" b="0" i="0" u="none" strike="noStrike" cap="none" normalizeH="0" baseline="0" dirty="0" err="1" smtClean="0">
                <a:ln>
                  <a:noFill/>
                </a:ln>
                <a:solidFill>
                  <a:srgbClr val="002060"/>
                </a:solidFill>
                <a:effectLst/>
                <a:latin typeface="Verdana" panose="020B0604030504040204" pitchFamily="34" charset="0"/>
              </a:rPr>
              <a:t>thành</a:t>
            </a:r>
            <a:r>
              <a:rPr kumimoji="0" lang="en-US" altLang="en-US" sz="2400" b="0" i="0" u="none" strike="noStrike" cap="none" normalizeH="0" baseline="0" dirty="0" smtClean="0">
                <a:ln>
                  <a:noFill/>
                </a:ln>
                <a:solidFill>
                  <a:srgbClr val="002060"/>
                </a:solidFill>
                <a:effectLst/>
                <a:latin typeface="Verdana" panose="020B0604030504040204" pitchFamily="34" charset="0"/>
              </a:rPr>
              <a:t>.</a:t>
            </a:r>
          </a:p>
        </p:txBody>
      </p:sp>
      <p:pic>
        <p:nvPicPr>
          <p:cNvPr id="1026" name="Picture 2" descr="https://dethikiemtra.com/img/baigia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933" y="866488"/>
            <a:ext cx="1884451" cy="882953"/>
          </a:xfrm>
          <a:prstGeom prst="rect">
            <a:avLst/>
          </a:prstGeom>
          <a:noFill/>
          <a:extLst>
            <a:ext uri="{909E8E84-426E-40DD-AFC4-6F175D3DCCD1}">
              <a14:hiddenFill xmlns:a14="http://schemas.microsoft.com/office/drawing/2010/main">
                <a:solidFill>
                  <a:srgbClr val="FFFFFF"/>
                </a:solidFill>
              </a14:hiddenFill>
            </a:ext>
          </a:extLst>
        </p:spPr>
      </p:pic>
      <p:sp>
        <p:nvSpPr>
          <p:cNvPr id="8" name="Hộp Văn bản 1">
            <a:extLst>
              <a:ext uri="{FF2B5EF4-FFF2-40B4-BE49-F238E27FC236}">
                <a16:creationId xmlns:a16="http://schemas.microsoft.com/office/drawing/2014/main" xmlns="" id="{F52D1E3E-B413-4910-833D-6D371E555862}"/>
              </a:ext>
            </a:extLst>
          </p:cNvPr>
          <p:cNvSpPr txBox="1"/>
          <p:nvPr/>
        </p:nvSpPr>
        <p:spPr>
          <a:xfrm>
            <a:off x="1621502" y="212872"/>
            <a:ext cx="5168403" cy="523220"/>
          </a:xfrm>
          <a:prstGeom prst="rect">
            <a:avLst/>
          </a:prstGeom>
          <a:noFill/>
        </p:spPr>
        <p:txBody>
          <a:bodyPr wrap="none" rtlCol="0">
            <a:spAutoFit/>
          </a:bodyPr>
          <a:lstStyle/>
          <a:p>
            <a:r>
              <a:rPr lang="en-US" sz="2800" dirty="0" err="1" smtClean="0">
                <a:solidFill>
                  <a:srgbClr val="7030A0"/>
                </a:solidFill>
                <a:latin typeface="Times New Roman" panose="02020603050405020304" pitchFamily="18" charset="0"/>
                <a:cs typeface="Times New Roman" panose="02020603050405020304" pitchFamily="18" charset="0"/>
              </a:rPr>
              <a:t>Hoàn</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thành</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bài</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tập</a:t>
            </a:r>
            <a:r>
              <a:rPr lang="en-US" sz="2800" dirty="0" smtClean="0">
                <a:solidFill>
                  <a:srgbClr val="7030A0"/>
                </a:solidFill>
                <a:latin typeface="Times New Roman" panose="02020603050405020304" pitchFamily="18" charset="0"/>
                <a:cs typeface="Times New Roman" panose="02020603050405020304" pitchFamily="18" charset="0"/>
              </a:rPr>
              <a:t> SGK </a:t>
            </a:r>
            <a:r>
              <a:rPr lang="en-US" sz="2800" dirty="0" err="1" smtClean="0">
                <a:solidFill>
                  <a:srgbClr val="7030A0"/>
                </a:solidFill>
                <a:latin typeface="Times New Roman" panose="02020603050405020304" pitchFamily="18" charset="0"/>
                <a:cs typeface="Times New Roman" panose="02020603050405020304" pitchFamily="18" charset="0"/>
              </a:rPr>
              <a:t>trang</a:t>
            </a:r>
            <a:r>
              <a:rPr lang="en-US" sz="2800" dirty="0" smtClean="0">
                <a:solidFill>
                  <a:srgbClr val="7030A0"/>
                </a:solidFill>
                <a:latin typeface="Times New Roman" panose="02020603050405020304" pitchFamily="18" charset="0"/>
                <a:cs typeface="Times New Roman" panose="02020603050405020304" pitchFamily="18" charset="0"/>
              </a:rPr>
              <a:t> 120</a:t>
            </a:r>
            <a:endParaRPr lang="en-US" sz="28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00009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2106386" y="1747157"/>
            <a:ext cx="8703127" cy="2612572"/>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133" y="1"/>
            <a:ext cx="12192000" cy="6858000"/>
          </a:xfrm>
          <a:prstGeom prst="rect">
            <a:avLst/>
          </a:prstGeom>
          <a:noFill/>
        </p:spPr>
      </p:pic>
      <p:pic>
        <p:nvPicPr>
          <p:cNvPr id="37" name="图片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367" y="4027008"/>
            <a:ext cx="5948773" cy="385817"/>
          </a:xfrm>
          <a:prstGeom prst="rect">
            <a:avLst/>
          </a:prstGeom>
        </p:spPr>
      </p:pic>
      <p:sp>
        <p:nvSpPr>
          <p:cNvPr id="41" name="五角星 40"/>
          <p:cNvSpPr/>
          <p:nvPr/>
        </p:nvSpPr>
        <p:spPr>
          <a:xfrm rot="19903756">
            <a:off x="1038487" y="3004449"/>
            <a:ext cx="1056364" cy="1056364"/>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latin typeface="+mj-lt"/>
              </a:rPr>
              <a:t> </a:t>
            </a:r>
            <a:endParaRPr lang="zh-CN" altLang="en-US" sz="2400">
              <a:latin typeface="+mj-lt"/>
            </a:endParaRPr>
          </a:p>
        </p:txBody>
      </p:sp>
      <p:sp>
        <p:nvSpPr>
          <p:cNvPr id="42" name="五角星 41"/>
          <p:cNvSpPr/>
          <p:nvPr/>
        </p:nvSpPr>
        <p:spPr>
          <a:xfrm rot="21380687">
            <a:off x="1443913" y="4784953"/>
            <a:ext cx="611191" cy="611191"/>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latin typeface="+mj-lt"/>
              </a:rPr>
              <a:t> </a:t>
            </a:r>
            <a:endParaRPr lang="zh-CN" altLang="en-US" sz="2400">
              <a:latin typeface="+mj-lt"/>
            </a:endParaRPr>
          </a:p>
        </p:txBody>
      </p:sp>
      <p:sp>
        <p:nvSpPr>
          <p:cNvPr id="43" name="五角星 42"/>
          <p:cNvSpPr/>
          <p:nvPr/>
        </p:nvSpPr>
        <p:spPr>
          <a:xfrm rot="19938392">
            <a:off x="3336749" y="4702283"/>
            <a:ext cx="48637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latin typeface="+mj-lt"/>
              </a:rPr>
              <a:t> </a:t>
            </a:r>
            <a:endParaRPr lang="zh-CN" altLang="en-US" sz="2400">
              <a:latin typeface="+mj-lt"/>
            </a:endParaRPr>
          </a:p>
        </p:txBody>
      </p:sp>
      <p:sp>
        <p:nvSpPr>
          <p:cNvPr id="44" name="五角星 43"/>
          <p:cNvSpPr/>
          <p:nvPr/>
        </p:nvSpPr>
        <p:spPr>
          <a:xfrm rot="19938392">
            <a:off x="2450993" y="4235015"/>
            <a:ext cx="486379" cy="486379"/>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mj-lt"/>
              </a:rPr>
              <a:t> </a:t>
            </a:r>
            <a:endParaRPr lang="zh-CN" altLang="en-US" sz="2400" dirty="0">
              <a:latin typeface="+mj-lt"/>
            </a:endParaRPr>
          </a:p>
        </p:txBody>
      </p:sp>
      <p:sp>
        <p:nvSpPr>
          <p:cNvPr id="45" name="五角星 44"/>
          <p:cNvSpPr/>
          <p:nvPr/>
        </p:nvSpPr>
        <p:spPr>
          <a:xfrm rot="19967404">
            <a:off x="9635518" y="4132925"/>
            <a:ext cx="611191" cy="611191"/>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latin typeface="+mj-lt"/>
              </a:rPr>
              <a:t> </a:t>
            </a:r>
            <a:endParaRPr lang="zh-CN" altLang="en-US" sz="2400">
              <a:latin typeface="+mj-lt"/>
            </a:endParaRPr>
          </a:p>
        </p:txBody>
      </p:sp>
      <p:sp>
        <p:nvSpPr>
          <p:cNvPr id="46" name="五角星 45"/>
          <p:cNvSpPr/>
          <p:nvPr/>
        </p:nvSpPr>
        <p:spPr>
          <a:xfrm>
            <a:off x="8457663" y="4650042"/>
            <a:ext cx="337916" cy="337916"/>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lt"/>
            </a:endParaRPr>
          </a:p>
        </p:txBody>
      </p:sp>
      <p:pic>
        <p:nvPicPr>
          <p:cNvPr id="52" name="Picture 5" descr="C:\Users\Administrator\Desktop\小鸟.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2182" y="2245821"/>
            <a:ext cx="1113169"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9830" y="260648"/>
            <a:ext cx="7205487" cy="1207011"/>
          </a:xfrm>
          <a:prstGeom prst="rect">
            <a:avLst/>
          </a:prstGeom>
        </p:spPr>
      </p:pic>
      <p:sp>
        <p:nvSpPr>
          <p:cNvPr id="2" name="Rectangle 1"/>
          <p:cNvSpPr/>
          <p:nvPr/>
        </p:nvSpPr>
        <p:spPr>
          <a:xfrm>
            <a:off x="5040881" y="2666084"/>
            <a:ext cx="4098814" cy="1069075"/>
          </a:xfrm>
          <a:prstGeom prst="rect">
            <a:avLst/>
          </a:prstGeom>
        </p:spPr>
        <p:txBody>
          <a:bodyPr wrap="square">
            <a:spAutoFit/>
          </a:bodyPr>
          <a:lstStyle/>
          <a:p>
            <a:pPr algn="just">
              <a:lnSpc>
                <a:spcPct val="115000"/>
              </a:lnSpc>
              <a:spcAft>
                <a:spcPts val="800"/>
              </a:spcAft>
            </a:pPr>
            <a:r>
              <a:rPr lang="nl-NL" sz="6000" b="1" dirty="0">
                <a:solidFill>
                  <a:schemeClr val="accent6">
                    <a:lumMod val="75000"/>
                  </a:schemeClr>
                </a:solidFill>
                <a:latin typeface="Times New Roman" panose="02020603050405020304" pitchFamily="18" charset="0"/>
                <a:cs typeface="Times New Roman" panose="02020603050405020304" pitchFamily="18" charset="0"/>
              </a:rPr>
              <a:t>Tỉ lệ bản đồ</a:t>
            </a:r>
            <a:endParaRPr lang="x-none" sz="60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8" name="Hình Bầu dục 3">
            <a:extLst>
              <a:ext uri="{FF2B5EF4-FFF2-40B4-BE49-F238E27FC236}">
                <a16:creationId xmlns:a16="http://schemas.microsoft.com/office/drawing/2014/main" xmlns="" id="{594423DA-4A93-45AD-828B-44EB5C228EF7}"/>
              </a:ext>
            </a:extLst>
          </p:cNvPr>
          <p:cNvSpPr/>
          <p:nvPr/>
        </p:nvSpPr>
        <p:spPr>
          <a:xfrm>
            <a:off x="3383367" y="926276"/>
            <a:ext cx="2097664" cy="1911135"/>
          </a:xfrm>
          <a:prstGeom prst="ellipse">
            <a:avLst/>
          </a:prstGeom>
          <a:solidFill>
            <a:schemeClr val="accent4"/>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tx2">
                    <a:lumMod val="75000"/>
                  </a:schemeClr>
                </a:solidFill>
                <a:latin typeface="#9Slide03 AmpleSoft Bold" panose="02000000000000000000" pitchFamily="2" charset="0"/>
              </a:rPr>
              <a:t>2</a:t>
            </a:r>
          </a:p>
        </p:txBody>
      </p:sp>
    </p:spTree>
    <p:extLst>
      <p:ext uri="{BB962C8B-B14F-4D97-AF65-F5344CB8AC3E}">
        <p14:creationId xmlns:p14="http://schemas.microsoft.com/office/powerpoint/2010/main" val="2863026232"/>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14:bounceEnd="50000">
                                          <p:cBhvr additive="base">
                                            <p:cTn id="11" dur="500" fill="hold"/>
                                            <p:tgtEl>
                                              <p:spTgt spid="41"/>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4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250"/>
                                      </p:stCondLst>
                                      <p:childTnLst>
                                        <p:set>
                                          <p:cBhvr>
                                            <p:cTn id="14" dur="1" fill="hold">
                                              <p:stCondLst>
                                                <p:cond delay="0"/>
                                              </p:stCondLst>
                                            </p:cTn>
                                            <p:tgtEl>
                                              <p:spTgt spid="42"/>
                                            </p:tgtEl>
                                            <p:attrNameLst>
                                              <p:attrName>style.visibility</p:attrName>
                                            </p:attrNameLst>
                                          </p:cBhvr>
                                          <p:to>
                                            <p:strVal val="visible"/>
                                          </p:to>
                                        </p:set>
                                        <p:anim calcmode="lin" valueType="num" p14:bounceEnd="50000">
                                          <p:cBhvr additive="base">
                                            <p:cTn id="15" dur="500" fill="hold"/>
                                            <p:tgtEl>
                                              <p:spTgt spid="4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4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500"/>
                                      </p:stCondLst>
                                      <p:childTnLst>
                                        <p:set>
                                          <p:cBhvr>
                                            <p:cTn id="18" dur="1" fill="hold">
                                              <p:stCondLst>
                                                <p:cond delay="0"/>
                                              </p:stCondLst>
                                            </p:cTn>
                                            <p:tgtEl>
                                              <p:spTgt spid="43"/>
                                            </p:tgtEl>
                                            <p:attrNameLst>
                                              <p:attrName>style.visibility</p:attrName>
                                            </p:attrNameLst>
                                          </p:cBhvr>
                                          <p:to>
                                            <p:strVal val="visible"/>
                                          </p:to>
                                        </p:set>
                                        <p:anim calcmode="lin" valueType="num" p14:bounceEnd="50000">
                                          <p:cBhvr additive="base">
                                            <p:cTn id="19" dur="500" fill="hold"/>
                                            <p:tgtEl>
                                              <p:spTgt spid="4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43"/>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14:bounceEnd="50000">
                                          <p:cBhvr additive="base">
                                            <p:cTn id="23" dur="750" fill="hold"/>
                                            <p:tgtEl>
                                              <p:spTgt spid="44"/>
                                            </p:tgtEl>
                                            <p:attrNameLst>
                                              <p:attrName>ppt_x</p:attrName>
                                            </p:attrNameLst>
                                          </p:cBhvr>
                                          <p:tavLst>
                                            <p:tav tm="0">
                                              <p:val>
                                                <p:strVal val="#ppt_x"/>
                                              </p:val>
                                            </p:tav>
                                            <p:tav tm="100000">
                                              <p:val>
                                                <p:strVal val="#ppt_x"/>
                                              </p:val>
                                            </p:tav>
                                          </p:tavLst>
                                        </p:anim>
                                        <p:anim calcmode="lin" valueType="num" p14:bounceEnd="50000">
                                          <p:cBhvr additive="base">
                                            <p:cTn id="24" dur="750" fill="hold"/>
                                            <p:tgtEl>
                                              <p:spTgt spid="44"/>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14:bounceEnd="50000">
                                          <p:cBhvr additive="base">
                                            <p:cTn id="27" dur="500" fill="hold"/>
                                            <p:tgtEl>
                                              <p:spTgt spid="45"/>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45"/>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250"/>
                                      </p:stCondLst>
                                      <p:childTnLst>
                                        <p:set>
                                          <p:cBhvr>
                                            <p:cTn id="30" dur="1" fill="hold">
                                              <p:stCondLst>
                                                <p:cond delay="0"/>
                                              </p:stCondLst>
                                            </p:cTn>
                                            <p:tgtEl>
                                              <p:spTgt spid="46"/>
                                            </p:tgtEl>
                                            <p:attrNameLst>
                                              <p:attrName>style.visibility</p:attrName>
                                            </p:attrNameLst>
                                          </p:cBhvr>
                                          <p:to>
                                            <p:strVal val="visible"/>
                                          </p:to>
                                        </p:set>
                                        <p:anim calcmode="lin" valueType="num" p14:bounceEnd="50000">
                                          <p:cBhvr additive="base">
                                            <p:cTn id="31" dur="750" fill="hold"/>
                                            <p:tgtEl>
                                              <p:spTgt spid="46"/>
                                            </p:tgtEl>
                                            <p:attrNameLst>
                                              <p:attrName>ppt_x</p:attrName>
                                            </p:attrNameLst>
                                          </p:cBhvr>
                                          <p:tavLst>
                                            <p:tav tm="0">
                                              <p:val>
                                                <p:strVal val="#ppt_x"/>
                                              </p:val>
                                            </p:tav>
                                            <p:tav tm="100000">
                                              <p:val>
                                                <p:strVal val="#ppt_x"/>
                                              </p:val>
                                            </p:tav>
                                          </p:tavLst>
                                        </p:anim>
                                        <p:anim calcmode="lin" valueType="num" p14:bounceEnd="50000">
                                          <p:cBhvr additive="base">
                                            <p:cTn id="32" dur="750" fill="hold"/>
                                            <p:tgtEl>
                                              <p:spTgt spid="46"/>
                                            </p:tgtEl>
                                            <p:attrNameLst>
                                              <p:attrName>ppt_y</p:attrName>
                                            </p:attrNameLst>
                                          </p:cBhvr>
                                          <p:tavLst>
                                            <p:tav tm="0">
                                              <p:val>
                                                <p:strVal val="0-#ppt_h/2"/>
                                              </p:val>
                                            </p:tav>
                                            <p:tav tm="100000">
                                              <p:val>
                                                <p:strVal val="#ppt_y"/>
                                              </p:val>
                                            </p:tav>
                                          </p:tavLst>
                                        </p:anim>
                                      </p:childTnLst>
                                    </p:cTn>
                                  </p:par>
                                </p:childTnLst>
                              </p:cTn>
                            </p:par>
                            <p:par>
                              <p:cTn id="33" fill="hold">
                                <p:stCondLst>
                                  <p:cond delay="1500"/>
                                </p:stCondLst>
                                <p:childTnLst>
                                  <p:par>
                                    <p:cTn id="34" presetID="2" presetClass="entr" presetSubtype="2" fill="hold" nodeType="after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additive="base">
                                            <p:cTn id="36" dur="500" fill="hold"/>
                                            <p:tgtEl>
                                              <p:spTgt spid="52"/>
                                            </p:tgtEl>
                                            <p:attrNameLst>
                                              <p:attrName>ppt_x</p:attrName>
                                            </p:attrNameLst>
                                          </p:cBhvr>
                                          <p:tavLst>
                                            <p:tav tm="0">
                                              <p:val>
                                                <p:strVal val="1+#ppt_w/2"/>
                                              </p:val>
                                            </p:tav>
                                            <p:tav tm="100000">
                                              <p:val>
                                                <p:strVal val="#ppt_x"/>
                                              </p:val>
                                            </p:tav>
                                          </p:tavLst>
                                        </p:anim>
                                        <p:anim calcmode="lin" valueType="num">
                                          <p:cBhvr additive="base">
                                            <p:cTn id="37" dur="500" fill="hold"/>
                                            <p:tgtEl>
                                              <p:spTgt spid="52"/>
                                            </p:tgtEl>
                                            <p:attrNameLst>
                                              <p:attrName>ppt_y</p:attrName>
                                            </p:attrNameLst>
                                          </p:cBhvr>
                                          <p:tavLst>
                                            <p:tav tm="0">
                                              <p:val>
                                                <p:strVal val="#ppt_y"/>
                                              </p:val>
                                            </p:tav>
                                            <p:tav tm="100000">
                                              <p:val>
                                                <p:strVal val="#ppt_y"/>
                                              </p:val>
                                            </p:tav>
                                          </p:tavLst>
                                        </p:anim>
                                      </p:childTnLst>
                                    </p:cTn>
                                  </p:par>
                                  <p:par>
                                    <p:cTn id="38"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39" dur="6500" fill="hold"/>
                                            <p:tgtEl>
                                              <p:spTgt spid="52"/>
                                            </p:tgtEl>
                                            <p:attrNameLst>
                                              <p:attrName>ppt_x</p:attrName>
                                              <p:attrName>ppt_y</p:attrName>
                                            </p:attrNameLst>
                                          </p:cBhvr>
                                        </p:animMotion>
                                      </p:childTnLst>
                                    </p:cTn>
                                  </p:par>
                                  <p:par>
                                    <p:cTn id="40" presetID="8" presetClass="emph" presetSubtype="0" repeatCount="2000" fill="hold" grpId="1" nodeType="withEffect">
                                      <p:stCondLst>
                                        <p:cond delay="0"/>
                                      </p:stCondLst>
                                      <p:childTnLst>
                                        <p:animRot by="21600000">
                                          <p:cBhvr>
                                            <p:cTn id="41" dur="3500" fill="hold"/>
                                            <p:tgtEl>
                                              <p:spTgt spid="41"/>
                                            </p:tgtEl>
                                            <p:attrNameLst>
                                              <p:attrName>r</p:attrName>
                                            </p:attrNameLst>
                                          </p:cBhvr>
                                        </p:animRot>
                                      </p:childTnLst>
                                    </p:cTn>
                                  </p:par>
                                  <p:par>
                                    <p:cTn id="42" presetID="8" presetClass="emph" presetSubtype="0" repeatCount="2000" fill="hold" grpId="1" nodeType="withEffect">
                                      <p:stCondLst>
                                        <p:cond delay="0"/>
                                      </p:stCondLst>
                                      <p:childTnLst>
                                        <p:animRot by="-21600000">
                                          <p:cBhvr>
                                            <p:cTn id="43" dur="3500" fill="hold"/>
                                            <p:tgtEl>
                                              <p:spTgt spid="44"/>
                                            </p:tgtEl>
                                            <p:attrNameLst>
                                              <p:attrName>r</p:attrName>
                                            </p:attrNameLst>
                                          </p:cBhvr>
                                        </p:animRot>
                                      </p:childTnLst>
                                    </p:cTn>
                                  </p:par>
                                  <p:par>
                                    <p:cTn id="44" presetID="8" presetClass="emph" presetSubtype="0" repeatCount="2000" fill="hold" grpId="1" nodeType="withEffect">
                                      <p:stCondLst>
                                        <p:cond delay="0"/>
                                      </p:stCondLst>
                                      <p:childTnLst>
                                        <p:animRot by="21600000">
                                          <p:cBhvr>
                                            <p:cTn id="45" dur="3500" fill="hold"/>
                                            <p:tgtEl>
                                              <p:spTgt spid="45"/>
                                            </p:tgtEl>
                                            <p:attrNameLst>
                                              <p:attrName>r</p:attrName>
                                            </p:attrNameLst>
                                          </p:cBhvr>
                                        </p:animRot>
                                      </p:childTnLst>
                                    </p:cTn>
                                  </p:par>
                                  <p:par>
                                    <p:cTn id="46" presetID="8" presetClass="emph" presetSubtype="0" repeatCount="2000" fill="hold" grpId="1" nodeType="withEffect">
                                      <p:stCondLst>
                                        <p:cond delay="0"/>
                                      </p:stCondLst>
                                      <p:childTnLst>
                                        <p:animRot by="21600000">
                                          <p:cBhvr>
                                            <p:cTn id="47" dur="3500" fill="hold"/>
                                            <p:tgtEl>
                                              <p:spTgt spid="43"/>
                                            </p:tgtEl>
                                            <p:attrNameLst>
                                              <p:attrName>r</p:attrName>
                                            </p:attrNameLst>
                                          </p:cBhvr>
                                        </p:animRot>
                                      </p:childTnLst>
                                    </p:cTn>
                                  </p:par>
                                  <p:par>
                                    <p:cTn id="48" presetID="6" presetClass="emph" presetSubtype="0" repeatCount="2000" autoRev="1" fill="hold" grpId="1" nodeType="withEffect">
                                      <p:stCondLst>
                                        <p:cond delay="0"/>
                                      </p:stCondLst>
                                      <p:childTnLst>
                                        <p:animScale>
                                          <p:cBhvr>
                                            <p:cTn id="49" dur="2000" fill="hold"/>
                                            <p:tgtEl>
                                              <p:spTgt spid="42"/>
                                            </p:tgtEl>
                                          </p:cBhvr>
                                          <p:by x="150000" y="150000"/>
                                        </p:animScale>
                                      </p:childTnLst>
                                    </p:cTn>
                                  </p:par>
                                </p:childTnLst>
                              </p:cTn>
                            </p:par>
                            <p:par>
                              <p:cTn id="50" fill="hold">
                                <p:stCondLst>
                                  <p:cond delay="9500"/>
                                </p:stCondLst>
                                <p:childTnLst>
                                  <p:par>
                                    <p:cTn id="51" presetID="22" presetClass="entr" presetSubtype="8"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ppt_x"/>
                                              </p:val>
                                            </p:tav>
                                            <p:tav tm="100000">
                                              <p:val>
                                                <p:strVal val="#ppt_x"/>
                                              </p:val>
                                            </p:tav>
                                          </p:tavLst>
                                        </p:anim>
                                        <p:anim calcmode="lin" valueType="num">
                                          <p:cBhvr additive="base">
                                            <p:cTn id="16" dur="500" fill="hold"/>
                                            <p:tgtEl>
                                              <p:spTgt spid="4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50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750" fill="hold"/>
                                            <p:tgtEl>
                                              <p:spTgt spid="44"/>
                                            </p:tgtEl>
                                            <p:attrNameLst>
                                              <p:attrName>ppt_x</p:attrName>
                                            </p:attrNameLst>
                                          </p:cBhvr>
                                          <p:tavLst>
                                            <p:tav tm="0">
                                              <p:val>
                                                <p:strVal val="#ppt_x"/>
                                              </p:val>
                                            </p:tav>
                                            <p:tav tm="100000">
                                              <p:val>
                                                <p:strVal val="#ppt_x"/>
                                              </p:val>
                                            </p:tav>
                                          </p:tavLst>
                                        </p:anim>
                                        <p:anim calcmode="lin" valueType="num">
                                          <p:cBhvr additive="base">
                                            <p:cTn id="24" dur="750" fill="hold"/>
                                            <p:tgtEl>
                                              <p:spTgt spid="44"/>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ppt_x"/>
                                              </p:val>
                                            </p:tav>
                                            <p:tav tm="100000">
                                              <p:val>
                                                <p:strVal val="#ppt_x"/>
                                              </p:val>
                                            </p:tav>
                                          </p:tavLst>
                                        </p:anim>
                                        <p:anim calcmode="lin" valueType="num">
                                          <p:cBhvr additive="base">
                                            <p:cTn id="28" dur="500" fill="hold"/>
                                            <p:tgtEl>
                                              <p:spTgt spid="45"/>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25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750" fill="hold"/>
                                            <p:tgtEl>
                                              <p:spTgt spid="46"/>
                                            </p:tgtEl>
                                            <p:attrNameLst>
                                              <p:attrName>ppt_x</p:attrName>
                                            </p:attrNameLst>
                                          </p:cBhvr>
                                          <p:tavLst>
                                            <p:tav tm="0">
                                              <p:val>
                                                <p:strVal val="#ppt_x"/>
                                              </p:val>
                                            </p:tav>
                                            <p:tav tm="100000">
                                              <p:val>
                                                <p:strVal val="#ppt_x"/>
                                              </p:val>
                                            </p:tav>
                                          </p:tavLst>
                                        </p:anim>
                                        <p:anim calcmode="lin" valueType="num">
                                          <p:cBhvr additive="base">
                                            <p:cTn id="32" dur="750" fill="hold"/>
                                            <p:tgtEl>
                                              <p:spTgt spid="46"/>
                                            </p:tgtEl>
                                            <p:attrNameLst>
                                              <p:attrName>ppt_y</p:attrName>
                                            </p:attrNameLst>
                                          </p:cBhvr>
                                          <p:tavLst>
                                            <p:tav tm="0">
                                              <p:val>
                                                <p:strVal val="0-#ppt_h/2"/>
                                              </p:val>
                                            </p:tav>
                                            <p:tav tm="100000">
                                              <p:val>
                                                <p:strVal val="#ppt_y"/>
                                              </p:val>
                                            </p:tav>
                                          </p:tavLst>
                                        </p:anim>
                                      </p:childTnLst>
                                    </p:cTn>
                                  </p:par>
                                </p:childTnLst>
                              </p:cTn>
                            </p:par>
                            <p:par>
                              <p:cTn id="33" fill="hold">
                                <p:stCondLst>
                                  <p:cond delay="1500"/>
                                </p:stCondLst>
                                <p:childTnLst>
                                  <p:par>
                                    <p:cTn id="34" presetID="2" presetClass="entr" presetSubtype="2" fill="hold" nodeType="after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additive="base">
                                            <p:cTn id="36" dur="500" fill="hold"/>
                                            <p:tgtEl>
                                              <p:spTgt spid="52"/>
                                            </p:tgtEl>
                                            <p:attrNameLst>
                                              <p:attrName>ppt_x</p:attrName>
                                            </p:attrNameLst>
                                          </p:cBhvr>
                                          <p:tavLst>
                                            <p:tav tm="0">
                                              <p:val>
                                                <p:strVal val="1+#ppt_w/2"/>
                                              </p:val>
                                            </p:tav>
                                            <p:tav tm="100000">
                                              <p:val>
                                                <p:strVal val="#ppt_x"/>
                                              </p:val>
                                            </p:tav>
                                          </p:tavLst>
                                        </p:anim>
                                        <p:anim calcmode="lin" valueType="num">
                                          <p:cBhvr additive="base">
                                            <p:cTn id="37" dur="500" fill="hold"/>
                                            <p:tgtEl>
                                              <p:spTgt spid="52"/>
                                            </p:tgtEl>
                                            <p:attrNameLst>
                                              <p:attrName>ppt_y</p:attrName>
                                            </p:attrNameLst>
                                          </p:cBhvr>
                                          <p:tavLst>
                                            <p:tav tm="0">
                                              <p:val>
                                                <p:strVal val="#ppt_y"/>
                                              </p:val>
                                            </p:tav>
                                            <p:tav tm="100000">
                                              <p:val>
                                                <p:strVal val="#ppt_y"/>
                                              </p:val>
                                            </p:tav>
                                          </p:tavLst>
                                        </p:anim>
                                      </p:childTnLst>
                                    </p:cTn>
                                  </p:par>
                                  <p:par>
                                    <p:cTn id="38"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39" dur="6500" fill="hold"/>
                                            <p:tgtEl>
                                              <p:spTgt spid="52"/>
                                            </p:tgtEl>
                                            <p:attrNameLst>
                                              <p:attrName>ppt_x</p:attrName>
                                              <p:attrName>ppt_y</p:attrName>
                                            </p:attrNameLst>
                                          </p:cBhvr>
                                        </p:animMotion>
                                      </p:childTnLst>
                                    </p:cTn>
                                  </p:par>
                                  <p:par>
                                    <p:cTn id="40" presetID="8" presetClass="emph" presetSubtype="0" repeatCount="2000" fill="hold" grpId="1" nodeType="withEffect">
                                      <p:stCondLst>
                                        <p:cond delay="0"/>
                                      </p:stCondLst>
                                      <p:childTnLst>
                                        <p:animRot by="21600000">
                                          <p:cBhvr>
                                            <p:cTn id="41" dur="3500" fill="hold"/>
                                            <p:tgtEl>
                                              <p:spTgt spid="41"/>
                                            </p:tgtEl>
                                            <p:attrNameLst>
                                              <p:attrName>r</p:attrName>
                                            </p:attrNameLst>
                                          </p:cBhvr>
                                        </p:animRot>
                                      </p:childTnLst>
                                    </p:cTn>
                                  </p:par>
                                  <p:par>
                                    <p:cTn id="42" presetID="8" presetClass="emph" presetSubtype="0" repeatCount="2000" fill="hold" grpId="1" nodeType="withEffect">
                                      <p:stCondLst>
                                        <p:cond delay="0"/>
                                      </p:stCondLst>
                                      <p:childTnLst>
                                        <p:animRot by="-21600000">
                                          <p:cBhvr>
                                            <p:cTn id="43" dur="3500" fill="hold"/>
                                            <p:tgtEl>
                                              <p:spTgt spid="44"/>
                                            </p:tgtEl>
                                            <p:attrNameLst>
                                              <p:attrName>r</p:attrName>
                                            </p:attrNameLst>
                                          </p:cBhvr>
                                        </p:animRot>
                                      </p:childTnLst>
                                    </p:cTn>
                                  </p:par>
                                  <p:par>
                                    <p:cTn id="44" presetID="8" presetClass="emph" presetSubtype="0" repeatCount="2000" fill="hold" grpId="1" nodeType="withEffect">
                                      <p:stCondLst>
                                        <p:cond delay="0"/>
                                      </p:stCondLst>
                                      <p:childTnLst>
                                        <p:animRot by="21600000">
                                          <p:cBhvr>
                                            <p:cTn id="45" dur="3500" fill="hold"/>
                                            <p:tgtEl>
                                              <p:spTgt spid="45"/>
                                            </p:tgtEl>
                                            <p:attrNameLst>
                                              <p:attrName>r</p:attrName>
                                            </p:attrNameLst>
                                          </p:cBhvr>
                                        </p:animRot>
                                      </p:childTnLst>
                                    </p:cTn>
                                  </p:par>
                                  <p:par>
                                    <p:cTn id="46" presetID="8" presetClass="emph" presetSubtype="0" repeatCount="2000" fill="hold" grpId="1" nodeType="withEffect">
                                      <p:stCondLst>
                                        <p:cond delay="0"/>
                                      </p:stCondLst>
                                      <p:childTnLst>
                                        <p:animRot by="21600000">
                                          <p:cBhvr>
                                            <p:cTn id="47" dur="3500" fill="hold"/>
                                            <p:tgtEl>
                                              <p:spTgt spid="43"/>
                                            </p:tgtEl>
                                            <p:attrNameLst>
                                              <p:attrName>r</p:attrName>
                                            </p:attrNameLst>
                                          </p:cBhvr>
                                        </p:animRot>
                                      </p:childTnLst>
                                    </p:cTn>
                                  </p:par>
                                  <p:par>
                                    <p:cTn id="48" presetID="6" presetClass="emph" presetSubtype="0" repeatCount="2000" autoRev="1" fill="hold" grpId="1" nodeType="withEffect">
                                      <p:stCondLst>
                                        <p:cond delay="0"/>
                                      </p:stCondLst>
                                      <p:childTnLst>
                                        <p:animScale>
                                          <p:cBhvr>
                                            <p:cTn id="49" dur="2000" fill="hold"/>
                                            <p:tgtEl>
                                              <p:spTgt spid="42"/>
                                            </p:tgtEl>
                                          </p:cBhvr>
                                          <p:by x="150000" y="150000"/>
                                        </p:animScale>
                                      </p:childTnLst>
                                    </p:cTn>
                                  </p:par>
                                </p:childTnLst>
                              </p:cTn>
                            </p:par>
                            <p:par>
                              <p:cTn id="50" fill="hold">
                                <p:stCondLst>
                                  <p:cond delay="9500"/>
                                </p:stCondLst>
                                <p:childTnLst>
                                  <p:par>
                                    <p:cTn id="51" presetID="22" presetClass="entr" presetSubtype="8"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16" y="0"/>
            <a:ext cx="12192000" cy="6858000"/>
          </a:xfrm>
          <a:prstGeom prst="rect">
            <a:avLst/>
          </a:prstGeom>
        </p:spPr>
      </p:pic>
      <p:grpSp>
        <p:nvGrpSpPr>
          <p:cNvPr id="4" name="Group 3"/>
          <p:cNvGrpSpPr>
            <a:grpSpLocks/>
          </p:cNvGrpSpPr>
          <p:nvPr/>
        </p:nvGrpSpPr>
        <p:grpSpPr bwMode="auto">
          <a:xfrm>
            <a:off x="134910" y="839449"/>
            <a:ext cx="4419600" cy="5883410"/>
            <a:chOff x="240" y="192"/>
            <a:chExt cx="2784" cy="3942"/>
          </a:xfrm>
        </p:grpSpPr>
        <p:pic>
          <p:nvPicPr>
            <p:cNvPr id="5" name="Picture 4" descr="20068309375_TunhienVN_lop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192"/>
              <a:ext cx="2780" cy="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8"/>
            <p:cNvSpPr txBox="1">
              <a:spLocks noChangeArrowheads="1"/>
            </p:cNvSpPr>
            <p:nvPr/>
          </p:nvSpPr>
          <p:spPr bwMode="auto">
            <a:xfrm>
              <a:off x="240" y="3980"/>
              <a:ext cx="2784" cy="1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spcBef>
                  <a:spcPct val="50000"/>
                </a:spcBef>
              </a:pPr>
              <a:r>
                <a:rPr lang="en-US" altLang="en-US" sz="1000" b="1">
                  <a:solidFill>
                    <a:srgbClr val="FF0000"/>
                  </a:solidFill>
                  <a:latin typeface="Times New Roman" panose="02020603050405020304" pitchFamily="18" charset="0"/>
                </a:rPr>
                <a:t>TỈ LỆ  1 : 2 000 000</a:t>
              </a:r>
            </a:p>
          </p:txBody>
        </p:sp>
        <p:sp>
          <p:nvSpPr>
            <p:cNvPr id="7" name="Text Box 10"/>
            <p:cNvSpPr txBox="1">
              <a:spLocks noChangeArrowheads="1"/>
            </p:cNvSpPr>
            <p:nvPr/>
          </p:nvSpPr>
          <p:spPr bwMode="auto">
            <a:xfrm>
              <a:off x="2208" y="192"/>
              <a:ext cx="768" cy="1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50000"/>
                </a:spcBef>
              </a:pPr>
              <a:r>
                <a:rPr lang="en-US" altLang="en-US" sz="800" b="1">
                  <a:solidFill>
                    <a:srgbClr val="FF0000"/>
                  </a:solidFill>
                  <a:latin typeface="Times New Roman" panose="02020603050405020304" pitchFamily="18" charset="0"/>
                </a:rPr>
                <a:t>ĐỊA LÍ TỰ NHIÊN</a:t>
              </a:r>
            </a:p>
          </p:txBody>
        </p:sp>
        <p:sp>
          <p:nvSpPr>
            <p:cNvPr id="8" name="Text Box 11"/>
            <p:cNvSpPr txBox="1">
              <a:spLocks noChangeArrowheads="1"/>
            </p:cNvSpPr>
            <p:nvPr/>
          </p:nvSpPr>
          <p:spPr bwMode="auto">
            <a:xfrm>
              <a:off x="336" y="192"/>
              <a:ext cx="720" cy="1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50000"/>
                </a:spcBef>
              </a:pPr>
              <a:r>
                <a:rPr lang="en-US" altLang="en-US" sz="1000" b="1">
                  <a:solidFill>
                    <a:srgbClr val="0000FF"/>
                  </a:solidFill>
                  <a:latin typeface="Times New Roman" panose="02020603050405020304" pitchFamily="18" charset="0"/>
                </a:rPr>
                <a:t>VIỆT NAM</a:t>
              </a:r>
            </a:p>
          </p:txBody>
        </p:sp>
      </p:grpSp>
      <p:sp>
        <p:nvSpPr>
          <p:cNvPr id="9" name="Rectangle 8">
            <a:extLst>
              <a:ext uri="{FF2B5EF4-FFF2-40B4-BE49-F238E27FC236}">
                <a16:creationId xmlns:a16="http://schemas.microsoft.com/office/drawing/2014/main" xmlns="" id="{004A214D-3257-8846-9C5D-E548C71018A1}"/>
              </a:ext>
            </a:extLst>
          </p:cNvPr>
          <p:cNvSpPr/>
          <p:nvPr/>
        </p:nvSpPr>
        <p:spPr>
          <a:xfrm>
            <a:off x="668004" y="0"/>
            <a:ext cx="3043645" cy="1469120"/>
          </a:xfrm>
          <a:prstGeom prst="rect">
            <a:avLst/>
          </a:prstGeom>
        </p:spPr>
        <p:txBody>
          <a:bodyPr wrap="square">
            <a:spAutoFit/>
          </a:bodyPr>
          <a:lstStyle/>
          <a:p>
            <a:pPr algn="just">
              <a:lnSpc>
                <a:spcPct val="115000"/>
              </a:lnSpc>
              <a:spcAft>
                <a:spcPts val="800"/>
              </a:spcAft>
            </a:pPr>
            <a:r>
              <a:rPr lang="nl-NL" sz="36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2 </a:t>
            </a:r>
            <a:r>
              <a:rPr lang="nl-NL" sz="3600" b="1" dirty="0">
                <a:solidFill>
                  <a:srgbClr val="C00000"/>
                </a:solidFill>
                <a:latin typeface="Times New Roman" panose="02020603050405020304" pitchFamily="18" charset="0"/>
                <a:cs typeface="Times New Roman" panose="02020603050405020304" pitchFamily="18" charset="0"/>
              </a:rPr>
              <a:t>Tỉ lệ bản đồ</a:t>
            </a:r>
            <a:endParaRPr lang="x-none" sz="3600" dirty="0">
              <a:solidFill>
                <a:srgbClr val="C00000"/>
              </a:solidFill>
              <a:latin typeface="Times New Roman" panose="02020603050405020304" pitchFamily="18" charset="0"/>
              <a:cs typeface="Times New Roman" panose="02020603050405020304" pitchFamily="18" charset="0"/>
            </a:endParaRPr>
          </a:p>
          <a:p>
            <a:pPr algn="just">
              <a:lnSpc>
                <a:spcPct val="115000"/>
              </a:lnSpc>
              <a:spcAft>
                <a:spcPts val="800"/>
              </a:spcAft>
            </a:pPr>
            <a:endParaRPr lang="x-none" sz="3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Google Shape;173;p23"/>
          <p:cNvSpPr txBox="1">
            <a:spLocks/>
          </p:cNvSpPr>
          <p:nvPr/>
        </p:nvSpPr>
        <p:spPr>
          <a:xfrm>
            <a:off x="4513235" y="1129401"/>
            <a:ext cx="4196918" cy="897176"/>
          </a:xfrm>
          <a:prstGeom prst="rect">
            <a:avLst/>
          </a:prstGeom>
          <a:ln w="38100">
            <a:solidFill>
              <a:srgbClr val="FFB600"/>
            </a:solidFill>
          </a:ln>
        </p:spPr>
        <p:txBody>
          <a:bodyPr spcFirstLastPara="1" wrap="square" lIns="121900" tIns="121900" rIns="121900" bIns="121900" anchor="t" anchorCtr="0">
            <a:noAutofit/>
          </a:bodyPr>
          <a:lst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a:lstStyle>
          <a:p>
            <a:pPr algn="ctr">
              <a:spcBef>
                <a:spcPts val="0"/>
              </a:spcBef>
            </a:pPr>
            <a:r>
              <a:rPr lang="en-US" sz="4267" b="1" dirty="0" smtClean="0">
                <a:solidFill>
                  <a:srgbClr val="0000FF"/>
                </a:solidFill>
                <a:latin typeface="Times New Roman" panose="02020603050405020304" pitchFamily="18" charset="0"/>
                <a:cs typeface="Times New Roman" panose="02020603050405020304" pitchFamily="18" charset="0"/>
              </a:rPr>
              <a:t>Đọc </a:t>
            </a:r>
            <a:r>
              <a:rPr lang="en-US" sz="4267" b="1" dirty="0" err="1" smtClean="0">
                <a:solidFill>
                  <a:srgbClr val="0000FF"/>
                </a:solidFill>
                <a:latin typeface="Times New Roman" panose="02020603050405020304" pitchFamily="18" charset="0"/>
                <a:cs typeface="Times New Roman" panose="02020603050405020304" pitchFamily="18" charset="0"/>
              </a:rPr>
              <a:t>thông</a:t>
            </a:r>
            <a:r>
              <a:rPr lang="en-US" sz="4267" b="1" dirty="0" smtClean="0">
                <a:solidFill>
                  <a:srgbClr val="0000FF"/>
                </a:solidFill>
                <a:latin typeface="Times New Roman" panose="02020603050405020304" pitchFamily="18" charset="0"/>
                <a:cs typeface="Times New Roman" panose="02020603050405020304" pitchFamily="18" charset="0"/>
              </a:rPr>
              <a:t> tin</a:t>
            </a:r>
            <a:endParaRPr lang="vi-VN" sz="4267" b="1" dirty="0">
              <a:solidFill>
                <a:srgbClr val="0000FF"/>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EE4D7192-A11F-8743-BD04-F1D078408867}"/>
              </a:ext>
            </a:extLst>
          </p:cNvPr>
          <p:cNvPicPr>
            <a:picLocks noChangeAspect="1"/>
          </p:cNvPicPr>
          <p:nvPr/>
        </p:nvPicPr>
        <p:blipFill>
          <a:blip r:embed="rId6"/>
          <a:stretch>
            <a:fillRect/>
          </a:stretch>
        </p:blipFill>
        <p:spPr>
          <a:xfrm>
            <a:off x="8745078" y="154075"/>
            <a:ext cx="3409406" cy="1830435"/>
          </a:xfrm>
          <a:prstGeom prst="rect">
            <a:avLst/>
          </a:prstGeom>
        </p:spPr>
      </p:pic>
      <p:pic>
        <p:nvPicPr>
          <p:cNvPr id="14" name="图片 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59111" y="2264019"/>
            <a:ext cx="9272666" cy="3907420"/>
          </a:xfrm>
          <a:prstGeom prst="rect">
            <a:avLst/>
          </a:prstGeom>
        </p:spPr>
      </p:pic>
      <p:sp>
        <p:nvSpPr>
          <p:cNvPr id="2" name="Rectangle 1"/>
          <p:cNvSpPr/>
          <p:nvPr/>
        </p:nvSpPr>
        <p:spPr>
          <a:xfrm>
            <a:off x="5334060" y="2694257"/>
            <a:ext cx="4919212" cy="3108543"/>
          </a:xfrm>
          <a:prstGeom prst="rect">
            <a:avLst/>
          </a:prstGeom>
        </p:spPr>
        <p:txBody>
          <a:bodyPr wrap="square">
            <a:spAutoFit/>
          </a:bodyPr>
          <a:lstStyle/>
          <a:p>
            <a:r>
              <a:rPr lang="x-none" sz="2800" dirty="0">
                <a:solidFill>
                  <a:schemeClr val="bg2">
                    <a:lumMod val="10000"/>
                  </a:schemeClr>
                </a:solidFill>
                <a:latin typeface="Times New Roman" panose="02020603050405020304" pitchFamily="18" charset="0"/>
                <a:cs typeface="Times New Roman" panose="02020603050405020304" pitchFamily="18" charset="0"/>
              </a:rPr>
              <a:t>- Bản đồ nào cũng có ghi tỉ lệ ở phía dưới hay ở góc bản đồ. Dựa vào tỉ lệ bản đồ,</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x-none" sz="2800" dirty="0">
                <a:solidFill>
                  <a:schemeClr val="bg2">
                    <a:lumMod val="10000"/>
                  </a:schemeClr>
                </a:solidFill>
                <a:latin typeface="Times New Roman" panose="02020603050405020304" pitchFamily="18" charset="0"/>
                <a:cs typeface="Times New Roman" panose="02020603050405020304" pitchFamily="18" charset="0"/>
              </a:rPr>
              <a:t>chúng ta có thể biết được khoảng cách trên bản đồ đã thu nhỏ bao nhiêu lần so với kích thước của chúng trên thực địa.</a:t>
            </a:r>
          </a:p>
        </p:txBody>
      </p:sp>
      <p:sp>
        <p:nvSpPr>
          <p:cNvPr id="15" name="MH_Other_8">
            <a:extLst>
              <a:ext uri="{FF2B5EF4-FFF2-40B4-BE49-F238E27FC236}">
                <a16:creationId xmlns:a16="http://schemas.microsoft.com/office/drawing/2014/main" xmlns="" id="{94F35FCE-3AEB-4C7D-83C6-915F82F40830}"/>
              </a:ext>
            </a:extLst>
          </p:cNvPr>
          <p:cNvSpPr/>
          <p:nvPr>
            <p:custDataLst>
              <p:tags r:id="rId1"/>
            </p:custDataLst>
          </p:nvPr>
        </p:nvSpPr>
        <p:spPr>
          <a:xfrm rot="5400000" flipH="1">
            <a:off x="4746656" y="4514394"/>
            <a:ext cx="387291" cy="3824577"/>
          </a:xfrm>
          <a:custGeom>
            <a:avLst/>
            <a:gdLst>
              <a:gd name="connsiteX0" fmla="*/ 0 w 647700"/>
              <a:gd name="connsiteY0" fmla="*/ 965200 h 965200"/>
              <a:gd name="connsiteX1" fmla="*/ 152400 w 647700"/>
              <a:gd name="connsiteY1" fmla="*/ 508000 h 965200"/>
              <a:gd name="connsiteX2" fmla="*/ 647700 w 647700"/>
              <a:gd name="connsiteY2" fmla="*/ 0 h 965200"/>
              <a:gd name="connsiteX0" fmla="*/ 0 w 647700"/>
              <a:gd name="connsiteY0" fmla="*/ 965200 h 965200"/>
              <a:gd name="connsiteX1" fmla="*/ 101600 w 647700"/>
              <a:gd name="connsiteY1" fmla="*/ 520700 h 965200"/>
              <a:gd name="connsiteX2" fmla="*/ 647700 w 647700"/>
              <a:gd name="connsiteY2" fmla="*/ 0 h 965200"/>
            </a:gdLst>
            <a:ahLst/>
            <a:cxnLst>
              <a:cxn ang="0">
                <a:pos x="connsiteX0" y="connsiteY0"/>
              </a:cxn>
              <a:cxn ang="0">
                <a:pos x="connsiteX1" y="connsiteY1"/>
              </a:cxn>
              <a:cxn ang="0">
                <a:pos x="connsiteX2" y="connsiteY2"/>
              </a:cxn>
            </a:cxnLst>
            <a:rect l="l" t="t" r="r" b="b"/>
            <a:pathLst>
              <a:path w="647700" h="965200">
                <a:moveTo>
                  <a:pt x="0" y="965200"/>
                </a:moveTo>
                <a:lnTo>
                  <a:pt x="101600" y="520700"/>
                </a:lnTo>
                <a:lnTo>
                  <a:pt x="647700" y="0"/>
                </a:lnTo>
              </a:path>
            </a:pathLst>
          </a:custGeom>
          <a:solidFill>
            <a:srgbClr val="002060"/>
          </a:solidFill>
          <a:ln w="19050" cap="flat" cmpd="sng" algn="ctr">
            <a:solidFill>
              <a:srgbClr val="EB8F58"/>
            </a:solidFill>
            <a:prstDash val="sysDot"/>
            <a:headEnd type="diamond" w="med" len="med"/>
            <a:tailEnd type="diamond" w="med" len="med"/>
          </a:ln>
          <a:effectLst/>
        </p:spPr>
        <p:txBody>
          <a:bodyPr anchor="ctr"/>
          <a:lstStyle/>
          <a:p>
            <a:pPr algn="ctr">
              <a:defRPr/>
            </a:pPr>
            <a:endParaRPr lang="zh-CN" altLang="en-US" kern="0">
              <a:solidFill>
                <a:srgbClr val="000000"/>
              </a:solidFill>
            </a:endParaRPr>
          </a:p>
        </p:txBody>
      </p:sp>
    </p:spTree>
    <p:extLst>
      <p:ext uri="{BB962C8B-B14F-4D97-AF65-F5344CB8AC3E}">
        <p14:creationId xmlns:p14="http://schemas.microsoft.com/office/powerpoint/2010/main" val="27952855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467600" y="0"/>
            <a:ext cx="4724400" cy="4571285"/>
            <a:chOff x="7097842" y="741364"/>
            <a:chExt cx="4724400" cy="5101510"/>
          </a:xfrm>
        </p:grpSpPr>
        <p:pic>
          <p:nvPicPr>
            <p:cNvPr id="4104" name="Picture 8" descr="Ban do mot khu vuc cua thanh pho Da Nang (ti le 17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7842" y="741364"/>
              <a:ext cx="4724400" cy="5014913"/>
            </a:xfrm>
            <a:prstGeom prst="rect">
              <a:avLst/>
            </a:prstGeom>
            <a:noFill/>
            <a:extLst>
              <a:ext uri="{909E8E84-426E-40DD-AFC4-6F175D3DCCD1}">
                <a14:hiddenFill xmlns:a14="http://schemas.microsoft.com/office/drawing/2010/main">
                  <a:solidFill>
                    <a:srgbClr val="FFFFFF"/>
                  </a:solidFill>
                </a14:hiddenFill>
              </a:ext>
            </a:extLst>
          </p:spPr>
        </p:pic>
        <p:grpSp>
          <p:nvGrpSpPr>
            <p:cNvPr id="4113" name="Group 17"/>
            <p:cNvGrpSpPr>
              <a:grpSpLocks/>
            </p:cNvGrpSpPr>
            <p:nvPr/>
          </p:nvGrpSpPr>
          <p:grpSpPr bwMode="auto">
            <a:xfrm>
              <a:off x="7153404" y="5136437"/>
              <a:ext cx="2886075" cy="706437"/>
              <a:chOff x="2886" y="3216"/>
              <a:chExt cx="1818" cy="445"/>
            </a:xfrm>
          </p:grpSpPr>
          <p:sp>
            <p:nvSpPr>
              <p:cNvPr id="4110" name="Text Box 14"/>
              <p:cNvSpPr txBox="1">
                <a:spLocks noChangeArrowheads="1"/>
              </p:cNvSpPr>
              <p:nvPr/>
            </p:nvSpPr>
            <p:spPr bwMode="auto">
              <a:xfrm>
                <a:off x="2886" y="3327"/>
                <a:ext cx="10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FF0000"/>
                    </a:solidFill>
                  </a:rPr>
                  <a:t>Tỉ lệ bản đồ :</a:t>
                </a:r>
              </a:p>
            </p:txBody>
          </p:sp>
          <p:sp>
            <p:nvSpPr>
              <p:cNvPr id="4111" name="AutoShape 15"/>
              <p:cNvSpPr>
                <a:spLocks/>
              </p:cNvSpPr>
              <p:nvPr/>
            </p:nvSpPr>
            <p:spPr bwMode="auto">
              <a:xfrm>
                <a:off x="3840" y="3216"/>
                <a:ext cx="96" cy="432"/>
              </a:xfrm>
              <a:prstGeom prst="leftBrace">
                <a:avLst>
                  <a:gd name="adj1" fmla="val 375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2" name="Text Box 16"/>
              <p:cNvSpPr txBox="1">
                <a:spLocks noChangeArrowheads="1"/>
              </p:cNvSpPr>
              <p:nvPr/>
            </p:nvSpPr>
            <p:spPr bwMode="auto">
              <a:xfrm>
                <a:off x="3888" y="3264"/>
                <a:ext cx="816" cy="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b="1" dirty="0" err="1">
                    <a:solidFill>
                      <a:srgbClr val="0000FF"/>
                    </a:solidFill>
                  </a:rPr>
                  <a:t>Tỉ</a:t>
                </a:r>
                <a:r>
                  <a:rPr lang="en-US" altLang="en-US" sz="1400" b="1" dirty="0">
                    <a:solidFill>
                      <a:srgbClr val="0000FF"/>
                    </a:solidFill>
                  </a:rPr>
                  <a:t> </a:t>
                </a:r>
                <a:r>
                  <a:rPr lang="en-US" altLang="en-US" sz="1400" b="1" dirty="0" err="1">
                    <a:solidFill>
                      <a:srgbClr val="0000FF"/>
                    </a:solidFill>
                  </a:rPr>
                  <a:t>lệ</a:t>
                </a:r>
                <a:r>
                  <a:rPr lang="en-US" altLang="en-US" sz="1400" b="1" dirty="0">
                    <a:solidFill>
                      <a:srgbClr val="0000FF"/>
                    </a:solidFill>
                  </a:rPr>
                  <a:t> </a:t>
                </a:r>
                <a:r>
                  <a:rPr lang="en-US" altLang="en-US" sz="1400" b="1" dirty="0" err="1">
                    <a:solidFill>
                      <a:srgbClr val="0000FF"/>
                    </a:solidFill>
                  </a:rPr>
                  <a:t>thước</a:t>
                </a:r>
                <a:endParaRPr lang="en-US" altLang="en-US" sz="1400" b="1" dirty="0">
                  <a:solidFill>
                    <a:srgbClr val="0000FF"/>
                  </a:solidFill>
                </a:endParaRPr>
              </a:p>
              <a:p>
                <a:pPr>
                  <a:spcBef>
                    <a:spcPct val="50000"/>
                  </a:spcBef>
                </a:pPr>
                <a:r>
                  <a:rPr lang="en-US" altLang="en-US" sz="1400" b="1" dirty="0" err="1">
                    <a:solidFill>
                      <a:srgbClr val="0000FF"/>
                    </a:solidFill>
                  </a:rPr>
                  <a:t>Tỉ</a:t>
                </a:r>
                <a:r>
                  <a:rPr lang="en-US" altLang="en-US" sz="1400" b="1" dirty="0">
                    <a:solidFill>
                      <a:srgbClr val="0000FF"/>
                    </a:solidFill>
                  </a:rPr>
                  <a:t> </a:t>
                </a:r>
                <a:r>
                  <a:rPr lang="en-US" altLang="en-US" sz="1400" b="1" dirty="0" err="1">
                    <a:solidFill>
                      <a:srgbClr val="0000FF"/>
                    </a:solidFill>
                  </a:rPr>
                  <a:t>lệ</a:t>
                </a:r>
                <a:r>
                  <a:rPr lang="en-US" altLang="en-US" sz="1400" b="1" dirty="0">
                    <a:solidFill>
                      <a:srgbClr val="0000FF"/>
                    </a:solidFill>
                  </a:rPr>
                  <a:t> </a:t>
                </a:r>
                <a:r>
                  <a:rPr lang="en-US" altLang="en-US" sz="1400" b="1" dirty="0" err="1">
                    <a:solidFill>
                      <a:srgbClr val="0000FF"/>
                    </a:solidFill>
                  </a:rPr>
                  <a:t>số</a:t>
                </a:r>
                <a:endParaRPr lang="en-US" altLang="en-US" sz="1400" b="1" dirty="0">
                  <a:solidFill>
                    <a:srgbClr val="0000FF"/>
                  </a:solidFill>
                </a:endParaRPr>
              </a:p>
            </p:txBody>
          </p:sp>
        </p:grpSp>
      </p:grpSp>
      <p:sp>
        <p:nvSpPr>
          <p:cNvPr id="14" name="Rectangle 13">
            <a:extLst>
              <a:ext uri="{FF2B5EF4-FFF2-40B4-BE49-F238E27FC236}">
                <a16:creationId xmlns:a16="http://schemas.microsoft.com/office/drawing/2014/main" xmlns="" id="{004A214D-3257-8846-9C5D-E548C71018A1}"/>
              </a:ext>
            </a:extLst>
          </p:cNvPr>
          <p:cNvSpPr/>
          <p:nvPr/>
        </p:nvSpPr>
        <p:spPr>
          <a:xfrm>
            <a:off x="287383" y="84117"/>
            <a:ext cx="3043645" cy="678327"/>
          </a:xfrm>
          <a:prstGeom prst="rect">
            <a:avLst/>
          </a:prstGeom>
        </p:spPr>
        <p:txBody>
          <a:bodyPr wrap="square">
            <a:spAutoFit/>
          </a:bodyPr>
          <a:lstStyle/>
          <a:p>
            <a:pPr algn="just">
              <a:lnSpc>
                <a:spcPct val="115000"/>
              </a:lnSpc>
              <a:spcAft>
                <a:spcPts val="800"/>
              </a:spcAft>
            </a:pPr>
            <a:r>
              <a:rPr lang="nl-NL" sz="36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2 </a:t>
            </a:r>
            <a:r>
              <a:rPr lang="nl-NL" sz="3600" b="1" dirty="0">
                <a:solidFill>
                  <a:srgbClr val="C00000"/>
                </a:solidFill>
                <a:latin typeface="Times New Roman" panose="02020603050405020304" pitchFamily="18" charset="0"/>
                <a:cs typeface="Times New Roman" panose="02020603050405020304" pitchFamily="18" charset="0"/>
              </a:rPr>
              <a:t>Tỉ lệ bản </a:t>
            </a:r>
            <a:r>
              <a:rPr lang="nl-NL" sz="3600" b="1" dirty="0" smtClean="0">
                <a:solidFill>
                  <a:srgbClr val="C00000"/>
                </a:solidFill>
                <a:latin typeface="Times New Roman" panose="02020603050405020304" pitchFamily="18" charset="0"/>
                <a:cs typeface="Times New Roman" panose="02020603050405020304" pitchFamily="18" charset="0"/>
              </a:rPr>
              <a:t>đồ</a:t>
            </a:r>
            <a:endParaRPr lang="x-none" sz="3600" dirty="0">
              <a:solidFill>
                <a:srgbClr val="C00000"/>
              </a:solidFill>
              <a:latin typeface="Times New Roman" panose="02020603050405020304" pitchFamily="18" charset="0"/>
              <a:cs typeface="Times New Roman" panose="02020603050405020304" pitchFamily="18" charset="0"/>
            </a:endParaRPr>
          </a:p>
        </p:txBody>
      </p:sp>
      <p:sp>
        <p:nvSpPr>
          <p:cNvPr id="12" name="Hộp Văn bản 1">
            <a:extLst>
              <a:ext uri="{FF2B5EF4-FFF2-40B4-BE49-F238E27FC236}">
                <a16:creationId xmlns:a16="http://schemas.microsoft.com/office/drawing/2014/main" xmlns="" id="{F52D1E3E-B413-4910-833D-6D371E555862}"/>
              </a:ext>
            </a:extLst>
          </p:cNvPr>
          <p:cNvSpPr txBox="1"/>
          <p:nvPr/>
        </p:nvSpPr>
        <p:spPr>
          <a:xfrm>
            <a:off x="3403600" y="161670"/>
            <a:ext cx="2938625" cy="523220"/>
          </a:xfrm>
          <a:prstGeom prst="rect">
            <a:avLst/>
          </a:prstGeom>
          <a:noFill/>
        </p:spPr>
        <p:txBody>
          <a:bodyPr wrap="none" rtlCol="0">
            <a:spAutoFit/>
          </a:bodyPr>
          <a:lstStyle/>
          <a:p>
            <a:r>
              <a:rPr lang="en-US" sz="2800" dirty="0">
                <a:solidFill>
                  <a:srgbClr val="7030A0"/>
                </a:solidFill>
                <a:latin typeface="Times New Roman" panose="02020603050405020304" pitchFamily="18" charset="0"/>
                <a:cs typeface="Times New Roman" panose="02020603050405020304" pitchFamily="18" charset="0"/>
              </a:rPr>
              <a:t>Hình thức: </a:t>
            </a:r>
            <a:r>
              <a:rPr lang="en-US" sz="2800" dirty="0" err="1" smtClean="0">
                <a:solidFill>
                  <a:srgbClr val="7030A0"/>
                </a:solidFill>
                <a:latin typeface="Times New Roman" panose="02020603050405020304" pitchFamily="18" charset="0"/>
                <a:cs typeface="Times New Roman" panose="02020603050405020304" pitchFamily="18" charset="0"/>
              </a:rPr>
              <a:t>Cặp</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đôi</a:t>
            </a:r>
            <a:endParaRPr lang="en-US" sz="2800" dirty="0">
              <a:solidFill>
                <a:srgbClr val="7030A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843947" y="799607"/>
            <a:ext cx="5672137" cy="3539430"/>
          </a:xfrm>
          <a:prstGeom prst="rect">
            <a:avLst/>
          </a:prstGeom>
          <a:solidFill>
            <a:srgbClr val="FFFFCC"/>
          </a:solidFill>
          <a:ln>
            <a:solidFill>
              <a:srgbClr val="7030A0"/>
            </a:solidFill>
            <a:prstDash val="sysDash"/>
          </a:ln>
        </p:spPr>
        <p:txBody>
          <a:bodyPr>
            <a:spAutoFit/>
          </a:bodyPr>
          <a:lstStyle/>
          <a:p>
            <a:pPr algn="ctr" fontAlgn="auto">
              <a:spcBef>
                <a:spcPts val="0"/>
              </a:spcBef>
              <a:spcAft>
                <a:spcPts val="0"/>
              </a:spcAft>
              <a:defRPr/>
            </a:pPr>
            <a:r>
              <a:rPr lang="en-US" sz="2800" i="1" dirty="0">
                <a:solidFill>
                  <a:srgbClr val="002060"/>
                </a:solidFill>
              </a:rPr>
              <a:t>PHIẾU HỌC TẬP </a:t>
            </a:r>
            <a:endParaRPr lang="en-US" sz="2800" i="1" dirty="0" smtClean="0">
              <a:solidFill>
                <a:srgbClr val="002060"/>
              </a:solidFill>
            </a:endParaRPr>
          </a:p>
          <a:p>
            <a:pPr>
              <a:defRPr/>
            </a:pPr>
            <a:r>
              <a:rPr lang="en-US" altLang="en-US" sz="2800" i="1" dirty="0" smtClean="0">
                <a:solidFill>
                  <a:srgbClr val="002060"/>
                </a:solidFill>
              </a:rPr>
              <a:t>     Quan </a:t>
            </a:r>
            <a:r>
              <a:rPr lang="en-US" altLang="en-US" sz="2800" i="1" dirty="0" err="1">
                <a:solidFill>
                  <a:srgbClr val="002060"/>
                </a:solidFill>
              </a:rPr>
              <a:t>sát</a:t>
            </a:r>
            <a:r>
              <a:rPr lang="en-US" altLang="en-US" sz="2800" i="1" dirty="0">
                <a:solidFill>
                  <a:srgbClr val="002060"/>
                </a:solidFill>
              </a:rPr>
              <a:t> </a:t>
            </a:r>
            <a:r>
              <a:rPr lang="en-US" altLang="en-US" sz="2800" i="1" dirty="0" err="1">
                <a:solidFill>
                  <a:srgbClr val="002060"/>
                </a:solidFill>
              </a:rPr>
              <a:t>tỉ</a:t>
            </a:r>
            <a:r>
              <a:rPr lang="en-US" altLang="en-US" sz="2800" i="1" dirty="0">
                <a:solidFill>
                  <a:srgbClr val="002060"/>
                </a:solidFill>
              </a:rPr>
              <a:t> </a:t>
            </a:r>
            <a:r>
              <a:rPr lang="en-US" altLang="en-US" sz="2800" i="1" dirty="0" err="1">
                <a:solidFill>
                  <a:srgbClr val="002060"/>
                </a:solidFill>
              </a:rPr>
              <a:t>lệ</a:t>
            </a:r>
            <a:r>
              <a:rPr lang="en-US" altLang="en-US" sz="2800" i="1" dirty="0">
                <a:solidFill>
                  <a:srgbClr val="002060"/>
                </a:solidFill>
              </a:rPr>
              <a:t> </a:t>
            </a:r>
            <a:r>
              <a:rPr lang="en-US" altLang="en-US" sz="2800" i="1" dirty="0" err="1">
                <a:solidFill>
                  <a:srgbClr val="002060"/>
                </a:solidFill>
              </a:rPr>
              <a:t>bản</a:t>
            </a:r>
            <a:r>
              <a:rPr lang="en-US" altLang="en-US" sz="2800" i="1" dirty="0">
                <a:solidFill>
                  <a:srgbClr val="002060"/>
                </a:solidFill>
              </a:rPr>
              <a:t> </a:t>
            </a:r>
            <a:r>
              <a:rPr lang="en-US" altLang="en-US" sz="2800" i="1" dirty="0" err="1">
                <a:solidFill>
                  <a:srgbClr val="002060"/>
                </a:solidFill>
              </a:rPr>
              <a:t>đồ</a:t>
            </a:r>
            <a:r>
              <a:rPr lang="en-US" altLang="en-US" sz="2800" i="1" dirty="0">
                <a:solidFill>
                  <a:srgbClr val="002060"/>
                </a:solidFill>
              </a:rPr>
              <a:t> </a:t>
            </a:r>
            <a:r>
              <a:rPr lang="en-US" sz="2800" i="1" dirty="0" smtClean="0">
                <a:solidFill>
                  <a:srgbClr val="002060"/>
                </a:solidFill>
              </a:rPr>
              <a:t>. </a:t>
            </a:r>
            <a:r>
              <a:rPr lang="en-US" sz="2800" i="1" dirty="0" err="1" smtClean="0">
                <a:solidFill>
                  <a:srgbClr val="002060"/>
                </a:solidFill>
              </a:rPr>
              <a:t>Trả</a:t>
            </a:r>
            <a:r>
              <a:rPr lang="en-US" sz="2800" i="1" dirty="0" smtClean="0">
                <a:solidFill>
                  <a:srgbClr val="002060"/>
                </a:solidFill>
              </a:rPr>
              <a:t> </a:t>
            </a:r>
            <a:r>
              <a:rPr lang="en-US" sz="2800" i="1" dirty="0" err="1" smtClean="0">
                <a:solidFill>
                  <a:srgbClr val="002060"/>
                </a:solidFill>
              </a:rPr>
              <a:t>lời</a:t>
            </a:r>
            <a:r>
              <a:rPr lang="en-US" sz="2800" i="1" dirty="0" smtClean="0">
                <a:solidFill>
                  <a:srgbClr val="002060"/>
                </a:solidFill>
              </a:rPr>
              <a:t> </a:t>
            </a:r>
            <a:r>
              <a:rPr lang="en-US" sz="2800" i="1" dirty="0" err="1" smtClean="0">
                <a:solidFill>
                  <a:srgbClr val="002060"/>
                </a:solidFill>
              </a:rPr>
              <a:t>các</a:t>
            </a:r>
            <a:r>
              <a:rPr lang="en-US" sz="2800" i="1" dirty="0" smtClean="0">
                <a:solidFill>
                  <a:srgbClr val="002060"/>
                </a:solidFill>
              </a:rPr>
              <a:t> </a:t>
            </a:r>
            <a:r>
              <a:rPr lang="en-US" sz="2800" i="1" dirty="0" err="1" smtClean="0">
                <a:solidFill>
                  <a:srgbClr val="002060"/>
                </a:solidFill>
              </a:rPr>
              <a:t>câu</a:t>
            </a:r>
            <a:r>
              <a:rPr lang="en-US" sz="2800" i="1" dirty="0" smtClean="0">
                <a:solidFill>
                  <a:srgbClr val="002060"/>
                </a:solidFill>
              </a:rPr>
              <a:t> </a:t>
            </a:r>
            <a:r>
              <a:rPr lang="en-US" sz="2800" i="1" dirty="0" err="1" smtClean="0">
                <a:solidFill>
                  <a:srgbClr val="002060"/>
                </a:solidFill>
              </a:rPr>
              <a:t>hỏi</a:t>
            </a:r>
            <a:r>
              <a:rPr lang="en-US" sz="2800" i="1" dirty="0" smtClean="0">
                <a:solidFill>
                  <a:srgbClr val="002060"/>
                </a:solidFill>
              </a:rPr>
              <a:t> </a:t>
            </a:r>
            <a:r>
              <a:rPr lang="en-US" sz="2800" i="1" dirty="0" err="1" smtClean="0">
                <a:solidFill>
                  <a:srgbClr val="002060"/>
                </a:solidFill>
              </a:rPr>
              <a:t>sau</a:t>
            </a:r>
            <a:r>
              <a:rPr lang="en-US" sz="2800" i="1" dirty="0">
                <a:solidFill>
                  <a:srgbClr val="002060"/>
                </a:solidFill>
              </a:rPr>
              <a:t>:</a:t>
            </a:r>
          </a:p>
          <a:p>
            <a:r>
              <a:rPr lang="en-US" altLang="en-US" sz="2800" i="1" dirty="0">
                <a:solidFill>
                  <a:srgbClr val="002060"/>
                </a:solidFill>
              </a:rPr>
              <a:t> </a:t>
            </a:r>
            <a:r>
              <a:rPr lang="en-US" altLang="en-US" sz="2800" i="1" dirty="0" smtClean="0">
                <a:solidFill>
                  <a:srgbClr val="002060"/>
                </a:solidFill>
              </a:rPr>
              <a:t>        Đọc </a:t>
            </a:r>
            <a:r>
              <a:rPr lang="en-US" altLang="en-US" sz="2800" i="1" dirty="0" err="1">
                <a:solidFill>
                  <a:srgbClr val="002060"/>
                </a:solidFill>
              </a:rPr>
              <a:t>tỉ</a:t>
            </a:r>
            <a:r>
              <a:rPr lang="en-US" altLang="en-US" sz="2800" i="1" dirty="0">
                <a:solidFill>
                  <a:srgbClr val="002060"/>
                </a:solidFill>
              </a:rPr>
              <a:t> </a:t>
            </a:r>
            <a:r>
              <a:rPr lang="en-US" altLang="en-US" sz="2800" i="1" dirty="0" err="1">
                <a:solidFill>
                  <a:srgbClr val="002060"/>
                </a:solidFill>
              </a:rPr>
              <a:t>lệ</a:t>
            </a:r>
            <a:r>
              <a:rPr lang="en-US" altLang="en-US" sz="2800" i="1" dirty="0">
                <a:solidFill>
                  <a:srgbClr val="002060"/>
                </a:solidFill>
              </a:rPr>
              <a:t> </a:t>
            </a:r>
            <a:r>
              <a:rPr lang="en-US" altLang="en-US" sz="2800" i="1" dirty="0" err="1">
                <a:solidFill>
                  <a:srgbClr val="002060"/>
                </a:solidFill>
              </a:rPr>
              <a:t>số</a:t>
            </a:r>
            <a:r>
              <a:rPr lang="en-US" altLang="en-US" sz="2800" i="1" dirty="0">
                <a:solidFill>
                  <a:srgbClr val="002060"/>
                </a:solidFill>
              </a:rPr>
              <a:t> </a:t>
            </a:r>
            <a:r>
              <a:rPr lang="en-US" altLang="en-US" sz="2800" i="1" dirty="0" err="1">
                <a:solidFill>
                  <a:srgbClr val="002060"/>
                </a:solidFill>
              </a:rPr>
              <a:t>của</a:t>
            </a:r>
            <a:r>
              <a:rPr lang="en-US" altLang="en-US" sz="2800" i="1" dirty="0">
                <a:solidFill>
                  <a:srgbClr val="002060"/>
                </a:solidFill>
              </a:rPr>
              <a:t> </a:t>
            </a:r>
            <a:r>
              <a:rPr lang="en-US" altLang="en-US" sz="2800" i="1" dirty="0" err="1">
                <a:solidFill>
                  <a:srgbClr val="002060"/>
                </a:solidFill>
              </a:rPr>
              <a:t>bản</a:t>
            </a:r>
            <a:r>
              <a:rPr lang="en-US" altLang="en-US" sz="2800" i="1" dirty="0">
                <a:solidFill>
                  <a:srgbClr val="002060"/>
                </a:solidFill>
              </a:rPr>
              <a:t> </a:t>
            </a:r>
            <a:r>
              <a:rPr lang="en-US" altLang="en-US" sz="2800" i="1" dirty="0" err="1">
                <a:solidFill>
                  <a:srgbClr val="002060"/>
                </a:solidFill>
              </a:rPr>
              <a:t>đồ</a:t>
            </a:r>
            <a:r>
              <a:rPr lang="en-US" altLang="en-US" sz="2800" i="1" dirty="0">
                <a:solidFill>
                  <a:srgbClr val="002060"/>
                </a:solidFill>
              </a:rPr>
              <a:t> </a:t>
            </a:r>
          </a:p>
          <a:p>
            <a:r>
              <a:rPr lang="en-US" altLang="en-US" sz="2800" i="1" dirty="0" smtClean="0">
                <a:solidFill>
                  <a:srgbClr val="002060"/>
                </a:solidFill>
              </a:rPr>
              <a:t>         </a:t>
            </a:r>
            <a:r>
              <a:rPr lang="en-US" altLang="en-US" sz="2800" i="1" dirty="0" err="1" smtClean="0">
                <a:solidFill>
                  <a:srgbClr val="002060"/>
                </a:solidFill>
              </a:rPr>
              <a:t>Thước</a:t>
            </a:r>
            <a:r>
              <a:rPr lang="en-US" altLang="en-US" sz="2800" i="1" dirty="0" smtClean="0">
                <a:solidFill>
                  <a:srgbClr val="002060"/>
                </a:solidFill>
              </a:rPr>
              <a:t> </a:t>
            </a:r>
            <a:r>
              <a:rPr lang="en-US" altLang="en-US" sz="2800" i="1" dirty="0" err="1">
                <a:solidFill>
                  <a:srgbClr val="002060"/>
                </a:solidFill>
              </a:rPr>
              <a:t>tỉ</a:t>
            </a:r>
            <a:r>
              <a:rPr lang="en-US" altLang="en-US" sz="2800" i="1" dirty="0">
                <a:solidFill>
                  <a:srgbClr val="002060"/>
                </a:solidFill>
              </a:rPr>
              <a:t> </a:t>
            </a:r>
            <a:r>
              <a:rPr lang="en-US" altLang="en-US" sz="2800" i="1" dirty="0" err="1">
                <a:solidFill>
                  <a:srgbClr val="002060"/>
                </a:solidFill>
              </a:rPr>
              <a:t>lệ</a:t>
            </a:r>
            <a:r>
              <a:rPr lang="en-US" altLang="en-US" sz="2800" i="1" dirty="0">
                <a:solidFill>
                  <a:srgbClr val="002060"/>
                </a:solidFill>
              </a:rPr>
              <a:t> </a:t>
            </a:r>
            <a:r>
              <a:rPr lang="en-US" altLang="en-US" sz="2800" i="1" dirty="0" err="1">
                <a:solidFill>
                  <a:srgbClr val="002060"/>
                </a:solidFill>
              </a:rPr>
              <a:t>được</a:t>
            </a:r>
            <a:r>
              <a:rPr lang="en-US" altLang="en-US" sz="2800" i="1" dirty="0">
                <a:solidFill>
                  <a:srgbClr val="002060"/>
                </a:solidFill>
              </a:rPr>
              <a:t> chia </a:t>
            </a:r>
            <a:r>
              <a:rPr lang="en-US" altLang="en-US" sz="2800" i="1" dirty="0" err="1">
                <a:solidFill>
                  <a:srgbClr val="002060"/>
                </a:solidFill>
              </a:rPr>
              <a:t>làm</a:t>
            </a:r>
            <a:r>
              <a:rPr lang="en-US" altLang="en-US" sz="2800" i="1" dirty="0">
                <a:solidFill>
                  <a:srgbClr val="002060"/>
                </a:solidFill>
              </a:rPr>
              <a:t> </a:t>
            </a:r>
            <a:r>
              <a:rPr lang="en-US" altLang="en-US" sz="2800" i="1" dirty="0" err="1">
                <a:solidFill>
                  <a:srgbClr val="002060"/>
                </a:solidFill>
              </a:rPr>
              <a:t>mấy</a:t>
            </a:r>
            <a:r>
              <a:rPr lang="en-US" altLang="en-US" sz="2800" i="1" dirty="0">
                <a:solidFill>
                  <a:srgbClr val="002060"/>
                </a:solidFill>
              </a:rPr>
              <a:t> </a:t>
            </a:r>
            <a:r>
              <a:rPr lang="en-US" altLang="en-US" sz="2800" i="1" dirty="0" err="1">
                <a:solidFill>
                  <a:srgbClr val="002060"/>
                </a:solidFill>
              </a:rPr>
              <a:t>đoạn</a:t>
            </a:r>
            <a:r>
              <a:rPr lang="en-US" altLang="en-US" sz="2800" i="1" dirty="0">
                <a:solidFill>
                  <a:srgbClr val="002060"/>
                </a:solidFill>
              </a:rPr>
              <a:t> </a:t>
            </a:r>
            <a:r>
              <a:rPr lang="en-US" altLang="en-US" sz="2800" i="1" dirty="0" err="1">
                <a:solidFill>
                  <a:srgbClr val="002060"/>
                </a:solidFill>
              </a:rPr>
              <a:t>bằng</a:t>
            </a:r>
            <a:r>
              <a:rPr lang="en-US" altLang="en-US" sz="2800" i="1" dirty="0">
                <a:solidFill>
                  <a:srgbClr val="002060"/>
                </a:solidFill>
              </a:rPr>
              <a:t> </a:t>
            </a:r>
            <a:r>
              <a:rPr lang="en-US" altLang="en-US" sz="2800" i="1" dirty="0" err="1">
                <a:solidFill>
                  <a:srgbClr val="002060"/>
                </a:solidFill>
              </a:rPr>
              <a:t>nhau</a:t>
            </a:r>
            <a:r>
              <a:rPr lang="en-US" altLang="en-US" sz="2800" i="1" dirty="0">
                <a:solidFill>
                  <a:srgbClr val="002060"/>
                </a:solidFill>
              </a:rPr>
              <a:t> ?</a:t>
            </a:r>
          </a:p>
          <a:p>
            <a:r>
              <a:rPr lang="en-US" altLang="en-US" sz="2800" i="1" dirty="0" smtClean="0">
                <a:solidFill>
                  <a:srgbClr val="002060"/>
                </a:solidFill>
              </a:rPr>
              <a:t>       </a:t>
            </a:r>
            <a:r>
              <a:rPr lang="en-US" altLang="en-US" sz="2800" i="1" dirty="0" err="1">
                <a:solidFill>
                  <a:srgbClr val="002060"/>
                </a:solidFill>
              </a:rPr>
              <a:t>Mỗi</a:t>
            </a:r>
            <a:r>
              <a:rPr lang="en-US" altLang="en-US" sz="2800" i="1" dirty="0">
                <a:solidFill>
                  <a:srgbClr val="002060"/>
                </a:solidFill>
              </a:rPr>
              <a:t> </a:t>
            </a:r>
            <a:r>
              <a:rPr lang="en-US" altLang="en-US" sz="2800" i="1" dirty="0" err="1">
                <a:solidFill>
                  <a:srgbClr val="002060"/>
                </a:solidFill>
              </a:rPr>
              <a:t>đoạn</a:t>
            </a:r>
            <a:r>
              <a:rPr lang="en-US" altLang="en-US" sz="2800" i="1" dirty="0">
                <a:solidFill>
                  <a:srgbClr val="002060"/>
                </a:solidFill>
              </a:rPr>
              <a:t> </a:t>
            </a:r>
            <a:r>
              <a:rPr lang="en-US" altLang="en-US" sz="2800" i="1" dirty="0" err="1">
                <a:solidFill>
                  <a:srgbClr val="002060"/>
                </a:solidFill>
              </a:rPr>
              <a:t>tương</a:t>
            </a:r>
            <a:r>
              <a:rPr lang="en-US" altLang="en-US" sz="2800" i="1" dirty="0">
                <a:solidFill>
                  <a:srgbClr val="002060"/>
                </a:solidFill>
              </a:rPr>
              <a:t> </a:t>
            </a:r>
            <a:r>
              <a:rPr lang="en-US" altLang="en-US" sz="2800" i="1" dirty="0" err="1">
                <a:solidFill>
                  <a:srgbClr val="002060"/>
                </a:solidFill>
              </a:rPr>
              <a:t>ứng</a:t>
            </a:r>
            <a:r>
              <a:rPr lang="en-US" altLang="en-US" sz="2800" i="1" dirty="0">
                <a:solidFill>
                  <a:srgbClr val="002060"/>
                </a:solidFill>
              </a:rPr>
              <a:t> </a:t>
            </a:r>
            <a:r>
              <a:rPr lang="en-US" altLang="en-US" sz="2800" i="1" dirty="0" err="1">
                <a:solidFill>
                  <a:srgbClr val="002060"/>
                </a:solidFill>
              </a:rPr>
              <a:t>với</a:t>
            </a:r>
            <a:r>
              <a:rPr lang="en-US" altLang="en-US" sz="2800" i="1" dirty="0">
                <a:solidFill>
                  <a:srgbClr val="002060"/>
                </a:solidFill>
              </a:rPr>
              <a:t> </a:t>
            </a:r>
            <a:r>
              <a:rPr lang="en-US" altLang="en-US" sz="2800" i="1" dirty="0" err="1">
                <a:solidFill>
                  <a:srgbClr val="002060"/>
                </a:solidFill>
              </a:rPr>
              <a:t>bao</a:t>
            </a:r>
            <a:r>
              <a:rPr lang="en-US" altLang="en-US" sz="2800" i="1" dirty="0">
                <a:solidFill>
                  <a:srgbClr val="002060"/>
                </a:solidFill>
              </a:rPr>
              <a:t> </a:t>
            </a:r>
            <a:r>
              <a:rPr lang="en-US" altLang="en-US" sz="2800" i="1" dirty="0" err="1">
                <a:solidFill>
                  <a:srgbClr val="002060"/>
                </a:solidFill>
              </a:rPr>
              <a:t>nhiêu</a:t>
            </a:r>
            <a:r>
              <a:rPr lang="en-US" altLang="en-US" sz="2800" i="1" dirty="0">
                <a:solidFill>
                  <a:srgbClr val="002060"/>
                </a:solidFill>
              </a:rPr>
              <a:t> m? </a:t>
            </a:r>
          </a:p>
        </p:txBody>
      </p:sp>
      <p:pic>
        <p:nvPicPr>
          <p:cNvPr id="16" name="Picture 20" descr="Hình ảnh Hai Sinh Viên Học Cùng Nhau, đọc Hiểu, Học Tập, Vui Mừng miễn phí  tải tập tin PNG PSDComment và V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01" y="2147560"/>
            <a:ext cx="1312862"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Hình ảnh Dấu Chấm Hỏi, Câu Hỏi, Dấu Chấm Hỏi, Bạc Vector và PNG với nền  trong suốt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20" y="635856"/>
            <a:ext cx="1558925"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5" descr="Trẻ Giơ Tay Trả Lời Một Câu Hỏi Hình ảnh | Định dạng hình ảnh PSD  401460937| vn.lovepik.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715" y="3441778"/>
            <a:ext cx="1344613"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椭圆 4">
            <a:extLst>
              <a:ext uri="{FF2B5EF4-FFF2-40B4-BE49-F238E27FC236}">
                <a16:creationId xmlns:a16="http://schemas.microsoft.com/office/drawing/2014/main" xmlns="" id="{28015046-ED3C-4707-808D-3026CD1D3344}"/>
              </a:ext>
            </a:extLst>
          </p:cNvPr>
          <p:cNvSpPr/>
          <p:nvPr/>
        </p:nvSpPr>
        <p:spPr>
          <a:xfrm>
            <a:off x="2092154" y="2253172"/>
            <a:ext cx="241300" cy="241300"/>
          </a:xfrm>
          <a:prstGeom prst="ellipse">
            <a:avLst/>
          </a:prstGeom>
          <a:solidFill>
            <a:srgbClr val="EB8F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4">
            <a:extLst>
              <a:ext uri="{FF2B5EF4-FFF2-40B4-BE49-F238E27FC236}">
                <a16:creationId xmlns:a16="http://schemas.microsoft.com/office/drawing/2014/main" xmlns="" id="{28015046-ED3C-4707-808D-3026CD1D3344}"/>
              </a:ext>
            </a:extLst>
          </p:cNvPr>
          <p:cNvSpPr/>
          <p:nvPr/>
        </p:nvSpPr>
        <p:spPr>
          <a:xfrm>
            <a:off x="2092154" y="2649811"/>
            <a:ext cx="241300" cy="241300"/>
          </a:xfrm>
          <a:prstGeom prst="ellipse">
            <a:avLst/>
          </a:prstGeom>
          <a:solidFill>
            <a:srgbClr val="EB8F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4">
            <a:extLst>
              <a:ext uri="{FF2B5EF4-FFF2-40B4-BE49-F238E27FC236}">
                <a16:creationId xmlns:a16="http://schemas.microsoft.com/office/drawing/2014/main" xmlns="" id="{28015046-ED3C-4707-808D-3026CD1D3344}"/>
              </a:ext>
            </a:extLst>
          </p:cNvPr>
          <p:cNvSpPr/>
          <p:nvPr/>
        </p:nvSpPr>
        <p:spPr>
          <a:xfrm>
            <a:off x="2140462" y="3528056"/>
            <a:ext cx="241300" cy="241300"/>
          </a:xfrm>
          <a:prstGeom prst="ellipse">
            <a:avLst/>
          </a:prstGeom>
          <a:solidFill>
            <a:srgbClr val="EB8F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五角星 45"/>
          <p:cNvSpPr/>
          <p:nvPr/>
        </p:nvSpPr>
        <p:spPr>
          <a:xfrm>
            <a:off x="1923196" y="1314159"/>
            <a:ext cx="337916" cy="337916"/>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lt"/>
            </a:endParaRPr>
          </a:p>
        </p:txBody>
      </p:sp>
      <p:pic>
        <p:nvPicPr>
          <p:cNvPr id="23" name="图片 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79882" y="4042916"/>
            <a:ext cx="12371882" cy="2968712"/>
          </a:xfrm>
          <a:prstGeom prst="rect">
            <a:avLst/>
          </a:prstGeom>
        </p:spPr>
      </p:pic>
      <p:sp>
        <p:nvSpPr>
          <p:cNvPr id="4" name="Rectangle 3"/>
          <p:cNvSpPr/>
          <p:nvPr/>
        </p:nvSpPr>
        <p:spPr>
          <a:xfrm>
            <a:off x="1353642" y="4833101"/>
            <a:ext cx="9926620" cy="1938992"/>
          </a:xfrm>
          <a:prstGeom prst="rect">
            <a:avLst/>
          </a:prstGeom>
        </p:spPr>
        <p:txBody>
          <a:bodyPr wrap="square">
            <a:spAutoFit/>
          </a:bodyPr>
          <a:lstStyle/>
          <a:p>
            <a:pPr>
              <a:buFontTx/>
              <a:buChar char="-"/>
            </a:pPr>
            <a:r>
              <a:rPr lang="en-US" altLang="en-US" sz="2400" b="1" dirty="0">
                <a:solidFill>
                  <a:schemeClr val="tx1">
                    <a:lumMod val="95000"/>
                    <a:lumOff val="5000"/>
                  </a:schemeClr>
                </a:solidFill>
              </a:rPr>
              <a:t>Số </a:t>
            </a:r>
            <a:r>
              <a:rPr lang="en-US" altLang="en-US" sz="2400" b="1" dirty="0" err="1">
                <a:solidFill>
                  <a:schemeClr val="tx1">
                    <a:lumMod val="95000"/>
                    <a:lumOff val="5000"/>
                  </a:schemeClr>
                </a:solidFill>
              </a:rPr>
              <a:t>tỉ</a:t>
            </a:r>
            <a:r>
              <a:rPr lang="en-US" altLang="en-US" sz="2400" b="1" dirty="0">
                <a:solidFill>
                  <a:schemeClr val="tx1">
                    <a:lumMod val="95000"/>
                    <a:lumOff val="5000"/>
                  </a:schemeClr>
                </a:solidFill>
              </a:rPr>
              <a:t> </a:t>
            </a:r>
            <a:r>
              <a:rPr lang="en-US" altLang="en-US" sz="2400" b="1" dirty="0" err="1">
                <a:solidFill>
                  <a:schemeClr val="tx1">
                    <a:lumMod val="95000"/>
                    <a:lumOff val="5000"/>
                  </a:schemeClr>
                </a:solidFill>
              </a:rPr>
              <a:t>lệ</a:t>
            </a:r>
            <a:r>
              <a:rPr lang="en-US" altLang="en-US" sz="2400" b="1" dirty="0">
                <a:solidFill>
                  <a:schemeClr val="tx1">
                    <a:lumMod val="95000"/>
                    <a:lumOff val="5000"/>
                  </a:schemeClr>
                </a:solidFill>
              </a:rPr>
              <a:t> </a:t>
            </a:r>
            <a:r>
              <a:rPr lang="en-US" altLang="en-US" sz="2400" b="1" dirty="0" err="1">
                <a:solidFill>
                  <a:schemeClr val="tx1">
                    <a:lumMod val="95000"/>
                    <a:lumOff val="5000"/>
                  </a:schemeClr>
                </a:solidFill>
              </a:rPr>
              <a:t>của</a:t>
            </a:r>
            <a:r>
              <a:rPr lang="en-US" altLang="en-US" sz="2400" b="1" dirty="0">
                <a:solidFill>
                  <a:schemeClr val="tx1">
                    <a:lumMod val="95000"/>
                    <a:lumOff val="5000"/>
                  </a:schemeClr>
                </a:solidFill>
              </a:rPr>
              <a:t> </a:t>
            </a:r>
            <a:r>
              <a:rPr lang="en-US" altLang="en-US" sz="2400" b="1" dirty="0" err="1">
                <a:solidFill>
                  <a:schemeClr val="tx1">
                    <a:lumMod val="95000"/>
                    <a:lumOff val="5000"/>
                  </a:schemeClr>
                </a:solidFill>
              </a:rPr>
              <a:t>bản</a:t>
            </a:r>
            <a:r>
              <a:rPr lang="en-US" altLang="en-US" sz="2400" b="1" dirty="0">
                <a:solidFill>
                  <a:schemeClr val="tx1">
                    <a:lumMod val="95000"/>
                    <a:lumOff val="5000"/>
                  </a:schemeClr>
                </a:solidFill>
              </a:rPr>
              <a:t> </a:t>
            </a:r>
            <a:r>
              <a:rPr lang="en-US" altLang="en-US" sz="2400" b="1" dirty="0" err="1">
                <a:solidFill>
                  <a:schemeClr val="tx1">
                    <a:lumMod val="95000"/>
                    <a:lumOff val="5000"/>
                  </a:schemeClr>
                </a:solidFill>
              </a:rPr>
              <a:t>đồ</a:t>
            </a:r>
            <a:r>
              <a:rPr lang="en-US" altLang="en-US" sz="2400" b="1" dirty="0">
                <a:solidFill>
                  <a:schemeClr val="tx1">
                    <a:lumMod val="95000"/>
                    <a:lumOff val="5000"/>
                  </a:schemeClr>
                </a:solidFill>
              </a:rPr>
              <a:t> </a:t>
            </a:r>
            <a:r>
              <a:rPr lang="en-US" altLang="en-US" sz="2400" b="1" dirty="0" err="1">
                <a:solidFill>
                  <a:schemeClr val="tx1">
                    <a:lumMod val="95000"/>
                    <a:lumOff val="5000"/>
                  </a:schemeClr>
                </a:solidFill>
              </a:rPr>
              <a:t>là</a:t>
            </a:r>
            <a:r>
              <a:rPr lang="en-US" altLang="en-US" sz="2400" b="1" dirty="0">
                <a:solidFill>
                  <a:schemeClr val="tx1">
                    <a:lumMod val="95000"/>
                    <a:lumOff val="5000"/>
                  </a:schemeClr>
                </a:solidFill>
              </a:rPr>
              <a:t> 1 : </a:t>
            </a:r>
            <a:r>
              <a:rPr lang="en-US" altLang="en-US" sz="2400" b="1" dirty="0" smtClean="0">
                <a:solidFill>
                  <a:schemeClr val="tx1">
                    <a:lumMod val="95000"/>
                    <a:lumOff val="5000"/>
                  </a:schemeClr>
                </a:solidFill>
              </a:rPr>
              <a:t>7.500</a:t>
            </a:r>
            <a:endParaRPr lang="en-US" altLang="en-US" sz="2400" b="1" dirty="0">
              <a:solidFill>
                <a:schemeClr val="tx1">
                  <a:lumMod val="95000"/>
                  <a:lumOff val="5000"/>
                </a:schemeClr>
              </a:solidFill>
            </a:endParaRPr>
          </a:p>
          <a:p>
            <a:pPr>
              <a:buFontTx/>
              <a:buChar char="-"/>
            </a:pPr>
            <a:r>
              <a:rPr lang="en-US" altLang="en-US" sz="2400" b="1" dirty="0" err="1">
                <a:solidFill>
                  <a:schemeClr val="tx1">
                    <a:lumMod val="95000"/>
                    <a:lumOff val="5000"/>
                  </a:schemeClr>
                </a:solidFill>
              </a:rPr>
              <a:t>Tức</a:t>
            </a:r>
            <a:r>
              <a:rPr lang="en-US" altLang="en-US" sz="2400" b="1" dirty="0">
                <a:solidFill>
                  <a:schemeClr val="tx1">
                    <a:lumMod val="95000"/>
                    <a:lumOff val="5000"/>
                  </a:schemeClr>
                </a:solidFill>
              </a:rPr>
              <a:t> </a:t>
            </a:r>
            <a:r>
              <a:rPr lang="en-US" altLang="en-US" sz="2400" b="1" dirty="0" err="1">
                <a:solidFill>
                  <a:schemeClr val="tx1">
                    <a:lumMod val="95000"/>
                    <a:lumOff val="5000"/>
                  </a:schemeClr>
                </a:solidFill>
              </a:rPr>
              <a:t>là</a:t>
            </a:r>
            <a:r>
              <a:rPr lang="en-US" altLang="en-US" sz="2400" b="1" dirty="0">
                <a:solidFill>
                  <a:schemeClr val="tx1">
                    <a:lumMod val="95000"/>
                    <a:lumOff val="5000"/>
                  </a:schemeClr>
                </a:solidFill>
              </a:rPr>
              <a:t> 1cm </a:t>
            </a:r>
            <a:r>
              <a:rPr lang="en-US" altLang="en-US" sz="2400" b="1" dirty="0" err="1">
                <a:solidFill>
                  <a:schemeClr val="tx1">
                    <a:lumMod val="95000"/>
                    <a:lumOff val="5000"/>
                  </a:schemeClr>
                </a:solidFill>
              </a:rPr>
              <a:t>trên</a:t>
            </a:r>
            <a:r>
              <a:rPr lang="en-US" altLang="en-US" sz="2400" b="1" dirty="0">
                <a:solidFill>
                  <a:schemeClr val="tx1">
                    <a:lumMod val="95000"/>
                    <a:lumOff val="5000"/>
                  </a:schemeClr>
                </a:solidFill>
              </a:rPr>
              <a:t> </a:t>
            </a:r>
            <a:r>
              <a:rPr lang="en-US" altLang="en-US" sz="2400" b="1" dirty="0" err="1">
                <a:solidFill>
                  <a:schemeClr val="tx1">
                    <a:lumMod val="95000"/>
                    <a:lumOff val="5000"/>
                  </a:schemeClr>
                </a:solidFill>
              </a:rPr>
              <a:t>bản</a:t>
            </a:r>
            <a:r>
              <a:rPr lang="en-US" altLang="en-US" sz="2400" b="1" dirty="0">
                <a:solidFill>
                  <a:schemeClr val="tx1">
                    <a:lumMod val="95000"/>
                    <a:lumOff val="5000"/>
                  </a:schemeClr>
                </a:solidFill>
              </a:rPr>
              <a:t> </a:t>
            </a:r>
            <a:r>
              <a:rPr lang="en-US" altLang="en-US" sz="2400" b="1" dirty="0" err="1">
                <a:solidFill>
                  <a:schemeClr val="tx1">
                    <a:lumMod val="95000"/>
                    <a:lumOff val="5000"/>
                  </a:schemeClr>
                </a:solidFill>
              </a:rPr>
              <a:t>đồ</a:t>
            </a:r>
            <a:r>
              <a:rPr lang="en-US" altLang="en-US" sz="2400" b="1" dirty="0">
                <a:solidFill>
                  <a:schemeClr val="tx1">
                    <a:lumMod val="95000"/>
                    <a:lumOff val="5000"/>
                  </a:schemeClr>
                </a:solidFill>
              </a:rPr>
              <a:t> </a:t>
            </a:r>
            <a:r>
              <a:rPr lang="en-US" altLang="en-US" sz="2400" b="1" dirty="0" err="1">
                <a:solidFill>
                  <a:schemeClr val="tx1">
                    <a:lumMod val="95000"/>
                    <a:lumOff val="5000"/>
                  </a:schemeClr>
                </a:solidFill>
              </a:rPr>
              <a:t>tương</a:t>
            </a:r>
            <a:r>
              <a:rPr lang="en-US" altLang="en-US" sz="2400" b="1" dirty="0">
                <a:solidFill>
                  <a:schemeClr val="tx1">
                    <a:lumMod val="95000"/>
                    <a:lumOff val="5000"/>
                  </a:schemeClr>
                </a:solidFill>
              </a:rPr>
              <a:t> </a:t>
            </a:r>
            <a:r>
              <a:rPr lang="en-US" altLang="en-US" sz="2400" b="1" dirty="0" err="1">
                <a:solidFill>
                  <a:schemeClr val="tx1">
                    <a:lumMod val="95000"/>
                    <a:lumOff val="5000"/>
                  </a:schemeClr>
                </a:solidFill>
              </a:rPr>
              <a:t>ứng</a:t>
            </a:r>
            <a:r>
              <a:rPr lang="en-US" altLang="en-US" sz="2400" b="1" dirty="0">
                <a:solidFill>
                  <a:schemeClr val="tx1">
                    <a:lumMod val="95000"/>
                    <a:lumOff val="5000"/>
                  </a:schemeClr>
                </a:solidFill>
              </a:rPr>
              <a:t> </a:t>
            </a:r>
            <a:r>
              <a:rPr lang="en-US" altLang="en-US" sz="2400" b="1" dirty="0" err="1">
                <a:solidFill>
                  <a:schemeClr val="tx1">
                    <a:lumMod val="95000"/>
                    <a:lumOff val="5000"/>
                  </a:schemeClr>
                </a:solidFill>
              </a:rPr>
              <a:t>với</a:t>
            </a:r>
            <a:r>
              <a:rPr lang="en-US" altLang="en-US" sz="2400" b="1" dirty="0">
                <a:solidFill>
                  <a:schemeClr val="tx1">
                    <a:lumMod val="95000"/>
                    <a:lumOff val="5000"/>
                  </a:schemeClr>
                </a:solidFill>
              </a:rPr>
              <a:t> 75 000 cm (hay 75m) </a:t>
            </a:r>
            <a:r>
              <a:rPr lang="en-US" altLang="en-US" sz="2400" b="1" dirty="0" err="1">
                <a:solidFill>
                  <a:schemeClr val="tx1">
                    <a:lumMod val="95000"/>
                    <a:lumOff val="5000"/>
                  </a:schemeClr>
                </a:solidFill>
              </a:rPr>
              <a:t>trên</a:t>
            </a:r>
            <a:r>
              <a:rPr lang="en-US" altLang="en-US" sz="2400" b="1" dirty="0">
                <a:solidFill>
                  <a:schemeClr val="tx1">
                    <a:lumMod val="95000"/>
                    <a:lumOff val="5000"/>
                  </a:schemeClr>
                </a:solidFill>
              </a:rPr>
              <a:t> </a:t>
            </a:r>
            <a:r>
              <a:rPr lang="en-US" altLang="en-US" sz="2400" b="1" dirty="0" err="1">
                <a:solidFill>
                  <a:schemeClr val="tx1">
                    <a:lumMod val="95000"/>
                    <a:lumOff val="5000"/>
                  </a:schemeClr>
                </a:solidFill>
              </a:rPr>
              <a:t>thực</a:t>
            </a:r>
            <a:r>
              <a:rPr lang="en-US" altLang="en-US" sz="2400" b="1" dirty="0">
                <a:solidFill>
                  <a:schemeClr val="tx1">
                    <a:lumMod val="95000"/>
                    <a:lumOff val="5000"/>
                  </a:schemeClr>
                </a:solidFill>
              </a:rPr>
              <a:t> </a:t>
            </a:r>
            <a:r>
              <a:rPr lang="en-US" altLang="en-US" sz="2400" b="1" dirty="0" err="1">
                <a:solidFill>
                  <a:schemeClr val="tx1">
                    <a:lumMod val="95000"/>
                    <a:lumOff val="5000"/>
                  </a:schemeClr>
                </a:solidFill>
              </a:rPr>
              <a:t>địa</a:t>
            </a:r>
            <a:endParaRPr lang="en-US" altLang="en-US" sz="2400" b="1" dirty="0">
              <a:solidFill>
                <a:schemeClr val="tx1">
                  <a:lumMod val="95000"/>
                  <a:lumOff val="5000"/>
                </a:schemeClr>
              </a:solidFill>
            </a:endParaRPr>
          </a:p>
          <a:p>
            <a:r>
              <a:rPr lang="en-US" altLang="en-US" sz="2400" b="1" dirty="0" err="1" smtClean="0">
                <a:solidFill>
                  <a:schemeClr val="tx1">
                    <a:lumMod val="95000"/>
                    <a:lumOff val="5000"/>
                  </a:schemeClr>
                </a:solidFill>
              </a:rPr>
              <a:t>Thước</a:t>
            </a:r>
            <a:r>
              <a:rPr lang="en-US" altLang="en-US" sz="2400" b="1" dirty="0" smtClean="0">
                <a:solidFill>
                  <a:schemeClr val="tx1">
                    <a:lumMod val="95000"/>
                    <a:lumOff val="5000"/>
                  </a:schemeClr>
                </a:solidFill>
              </a:rPr>
              <a:t> </a:t>
            </a:r>
            <a:r>
              <a:rPr lang="en-US" altLang="en-US" sz="2400" b="1" dirty="0" err="1">
                <a:solidFill>
                  <a:schemeClr val="tx1">
                    <a:lumMod val="95000"/>
                    <a:lumOff val="5000"/>
                  </a:schemeClr>
                </a:solidFill>
              </a:rPr>
              <a:t>tỉ</a:t>
            </a:r>
            <a:r>
              <a:rPr lang="en-US" altLang="en-US" sz="2400" b="1" dirty="0">
                <a:solidFill>
                  <a:schemeClr val="tx1">
                    <a:lumMod val="95000"/>
                    <a:lumOff val="5000"/>
                  </a:schemeClr>
                </a:solidFill>
              </a:rPr>
              <a:t> </a:t>
            </a:r>
            <a:r>
              <a:rPr lang="en-US" altLang="en-US" sz="2400" b="1" dirty="0" err="1">
                <a:solidFill>
                  <a:schemeClr val="tx1">
                    <a:lumMod val="95000"/>
                    <a:lumOff val="5000"/>
                  </a:schemeClr>
                </a:solidFill>
              </a:rPr>
              <a:t>lệ</a:t>
            </a:r>
            <a:r>
              <a:rPr lang="en-US" altLang="en-US" sz="2400" b="1" dirty="0">
                <a:solidFill>
                  <a:schemeClr val="tx1">
                    <a:lumMod val="95000"/>
                    <a:lumOff val="5000"/>
                  </a:schemeClr>
                </a:solidFill>
              </a:rPr>
              <a:t> chia </a:t>
            </a:r>
            <a:r>
              <a:rPr lang="en-US" altLang="en-US" sz="2400" b="1" dirty="0" err="1">
                <a:solidFill>
                  <a:schemeClr val="tx1">
                    <a:lumMod val="95000"/>
                    <a:lumOff val="5000"/>
                  </a:schemeClr>
                </a:solidFill>
              </a:rPr>
              <a:t>làm</a:t>
            </a:r>
            <a:r>
              <a:rPr lang="en-US" altLang="en-US" sz="2400" b="1" dirty="0">
                <a:solidFill>
                  <a:schemeClr val="tx1">
                    <a:lumMod val="95000"/>
                    <a:lumOff val="5000"/>
                  </a:schemeClr>
                </a:solidFill>
              </a:rPr>
              <a:t> 4 </a:t>
            </a:r>
            <a:r>
              <a:rPr lang="en-US" altLang="en-US" sz="2400" b="1" dirty="0" err="1">
                <a:solidFill>
                  <a:schemeClr val="tx1">
                    <a:lumMod val="95000"/>
                    <a:lumOff val="5000"/>
                  </a:schemeClr>
                </a:solidFill>
              </a:rPr>
              <a:t>đoạn</a:t>
            </a:r>
            <a:r>
              <a:rPr lang="en-US" altLang="en-US" sz="2400" b="1" dirty="0">
                <a:solidFill>
                  <a:schemeClr val="tx1">
                    <a:lumMod val="95000"/>
                    <a:lumOff val="5000"/>
                  </a:schemeClr>
                </a:solidFill>
              </a:rPr>
              <a:t>.</a:t>
            </a:r>
          </a:p>
          <a:p>
            <a:pPr>
              <a:buFontTx/>
              <a:buChar char="-"/>
            </a:pPr>
            <a:r>
              <a:rPr lang="en-US" altLang="en-US" sz="2400" b="1" dirty="0">
                <a:solidFill>
                  <a:schemeClr val="tx1">
                    <a:lumMod val="95000"/>
                    <a:lumOff val="5000"/>
                  </a:schemeClr>
                </a:solidFill>
              </a:rPr>
              <a:t> </a:t>
            </a:r>
            <a:r>
              <a:rPr lang="en-US" altLang="en-US" sz="2400" b="1" dirty="0" err="1">
                <a:solidFill>
                  <a:schemeClr val="tx1">
                    <a:lumMod val="95000"/>
                    <a:lumOff val="5000"/>
                  </a:schemeClr>
                </a:solidFill>
              </a:rPr>
              <a:t>Mỗi</a:t>
            </a:r>
            <a:r>
              <a:rPr lang="en-US" altLang="en-US" sz="2400" b="1" dirty="0">
                <a:solidFill>
                  <a:schemeClr val="tx1">
                    <a:lumMod val="95000"/>
                    <a:lumOff val="5000"/>
                  </a:schemeClr>
                </a:solidFill>
              </a:rPr>
              <a:t> </a:t>
            </a:r>
            <a:r>
              <a:rPr lang="en-US" altLang="en-US" sz="2400" b="1" dirty="0" err="1">
                <a:solidFill>
                  <a:schemeClr val="tx1">
                    <a:lumMod val="95000"/>
                    <a:lumOff val="5000"/>
                  </a:schemeClr>
                </a:solidFill>
              </a:rPr>
              <a:t>đoạn</a:t>
            </a:r>
            <a:r>
              <a:rPr lang="en-US" altLang="en-US" sz="2400" b="1" dirty="0">
                <a:solidFill>
                  <a:schemeClr val="tx1">
                    <a:lumMod val="95000"/>
                    <a:lumOff val="5000"/>
                  </a:schemeClr>
                </a:solidFill>
              </a:rPr>
              <a:t> </a:t>
            </a:r>
            <a:r>
              <a:rPr lang="en-US" altLang="en-US" sz="2400" b="1" dirty="0" err="1">
                <a:solidFill>
                  <a:schemeClr val="tx1">
                    <a:lumMod val="95000"/>
                    <a:lumOff val="5000"/>
                  </a:schemeClr>
                </a:solidFill>
              </a:rPr>
              <a:t>dài</a:t>
            </a:r>
            <a:r>
              <a:rPr lang="en-US" altLang="en-US" sz="2400" b="1" dirty="0">
                <a:solidFill>
                  <a:schemeClr val="tx1">
                    <a:lumMod val="95000"/>
                    <a:lumOff val="5000"/>
                  </a:schemeClr>
                </a:solidFill>
              </a:rPr>
              <a:t> 1cm </a:t>
            </a:r>
            <a:r>
              <a:rPr lang="en-US" altLang="en-US" sz="2400" b="1" dirty="0" err="1">
                <a:solidFill>
                  <a:schemeClr val="tx1">
                    <a:lumMod val="95000"/>
                    <a:lumOff val="5000"/>
                  </a:schemeClr>
                </a:solidFill>
              </a:rPr>
              <a:t>tương</a:t>
            </a:r>
            <a:r>
              <a:rPr lang="en-US" altLang="en-US" sz="2400" b="1" dirty="0">
                <a:solidFill>
                  <a:schemeClr val="tx1">
                    <a:lumMod val="95000"/>
                    <a:lumOff val="5000"/>
                  </a:schemeClr>
                </a:solidFill>
              </a:rPr>
              <a:t> </a:t>
            </a:r>
            <a:r>
              <a:rPr lang="en-US" altLang="en-US" sz="2400" b="1" dirty="0" err="1">
                <a:solidFill>
                  <a:schemeClr val="tx1">
                    <a:lumMod val="95000"/>
                    <a:lumOff val="5000"/>
                  </a:schemeClr>
                </a:solidFill>
              </a:rPr>
              <a:t>ứng</a:t>
            </a:r>
            <a:r>
              <a:rPr lang="en-US" altLang="en-US" sz="2400" b="1" dirty="0">
                <a:solidFill>
                  <a:schemeClr val="tx1">
                    <a:lumMod val="95000"/>
                    <a:lumOff val="5000"/>
                  </a:schemeClr>
                </a:solidFill>
              </a:rPr>
              <a:t> </a:t>
            </a:r>
            <a:r>
              <a:rPr lang="en-US" altLang="en-US" sz="2400" b="1" dirty="0" err="1">
                <a:solidFill>
                  <a:schemeClr val="tx1">
                    <a:lumMod val="95000"/>
                    <a:lumOff val="5000"/>
                  </a:schemeClr>
                </a:solidFill>
              </a:rPr>
              <a:t>với</a:t>
            </a:r>
            <a:r>
              <a:rPr lang="en-US" altLang="en-US" sz="2400" b="1" dirty="0">
                <a:solidFill>
                  <a:schemeClr val="tx1">
                    <a:lumMod val="95000"/>
                    <a:lumOff val="5000"/>
                  </a:schemeClr>
                </a:solidFill>
              </a:rPr>
              <a:t> 75m </a:t>
            </a:r>
            <a:r>
              <a:rPr lang="en-US" altLang="en-US" sz="2400" b="1" dirty="0" err="1">
                <a:solidFill>
                  <a:schemeClr val="tx1">
                    <a:lumMod val="95000"/>
                    <a:lumOff val="5000"/>
                  </a:schemeClr>
                </a:solidFill>
              </a:rPr>
              <a:t>trên</a:t>
            </a:r>
            <a:r>
              <a:rPr lang="en-US" altLang="en-US" sz="2400" b="1" dirty="0">
                <a:solidFill>
                  <a:schemeClr val="tx1">
                    <a:lumMod val="95000"/>
                    <a:lumOff val="5000"/>
                  </a:schemeClr>
                </a:solidFill>
              </a:rPr>
              <a:t> </a:t>
            </a:r>
            <a:r>
              <a:rPr lang="en-US" altLang="en-US" sz="2400" b="1" dirty="0" err="1">
                <a:solidFill>
                  <a:schemeClr val="tx1">
                    <a:lumMod val="95000"/>
                    <a:lumOff val="5000"/>
                  </a:schemeClr>
                </a:solidFill>
              </a:rPr>
              <a:t>thực</a:t>
            </a:r>
            <a:r>
              <a:rPr lang="en-US" altLang="en-US" sz="2400" b="1" dirty="0">
                <a:solidFill>
                  <a:schemeClr val="tx1">
                    <a:lumMod val="95000"/>
                    <a:lumOff val="5000"/>
                  </a:schemeClr>
                </a:solidFill>
              </a:rPr>
              <a:t> </a:t>
            </a:r>
            <a:r>
              <a:rPr lang="en-US" altLang="en-US" sz="2400" b="1" dirty="0" err="1">
                <a:solidFill>
                  <a:schemeClr val="tx1">
                    <a:lumMod val="95000"/>
                    <a:lumOff val="5000"/>
                  </a:schemeClr>
                </a:solidFill>
              </a:rPr>
              <a:t>địa</a:t>
            </a:r>
            <a:endParaRPr lang="en-US" altLang="en-US" sz="2400" b="1" dirty="0">
              <a:solidFill>
                <a:schemeClr val="tx1">
                  <a:lumMod val="95000"/>
                  <a:lumOff val="5000"/>
                </a:schemeClr>
              </a:solidFill>
            </a:endParaRPr>
          </a:p>
          <a:p>
            <a:pPr>
              <a:buFontTx/>
              <a:buChar char="-"/>
            </a:pPr>
            <a:endParaRPr lang="en-US" altLang="en-US" sz="2400" b="1" dirty="0">
              <a:solidFill>
                <a:schemeClr val="tx1">
                  <a:lumMod val="95000"/>
                  <a:lumOff val="5000"/>
                </a:schemeClr>
              </a:solidFill>
            </a:endParaRPr>
          </a:p>
        </p:txBody>
      </p:sp>
    </p:spTree>
    <p:extLst>
      <p:ext uri="{BB962C8B-B14F-4D97-AF65-F5344CB8AC3E}">
        <p14:creationId xmlns:p14="http://schemas.microsoft.com/office/powerpoint/2010/main" val="337146775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450" decel="100000" fill="hold"/>
                                            <p:tgtEl>
                                              <p:spTgt spid="19"/>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9"/>
                                            </p:tgtEl>
                                            <p:attrNameLst>
                                              <p:attrName>ppt_y</p:attrName>
                                            </p:attrNameLst>
                                          </p:cBhvr>
                                          <p:tavLst>
                                            <p:tav tm="0">
                                              <p:val>
                                                <p:strVal val="#ppt_y-.03"/>
                                              </p:val>
                                            </p:tav>
                                            <p:tav tm="100000">
                                              <p:val>
                                                <p:strVal val="#ppt_y"/>
                                              </p:val>
                                            </p:tav>
                                          </p:tavLst>
                                        </p:anim>
                                      </p:childTnLst>
                                    </p:cTn>
                                  </p:par>
                                  <p:par>
                                    <p:cTn id="11" presetID="31" presetClass="entr" presetSubtype="0" fill="hold" grpId="1"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 calcmode="lin" valueType="num">
                                          <p:cBhvr>
                                            <p:cTn id="15" dur="500" fill="hold"/>
                                            <p:tgtEl>
                                              <p:spTgt spid="19"/>
                                            </p:tgtEl>
                                            <p:attrNameLst>
                                              <p:attrName>style.rotation</p:attrName>
                                            </p:attrNameLst>
                                          </p:cBhvr>
                                          <p:tavLst>
                                            <p:tav tm="0">
                                              <p:val>
                                                <p:fltVal val="90"/>
                                              </p:val>
                                            </p:tav>
                                            <p:tav tm="100000">
                                              <p:val>
                                                <p:fltVal val="0"/>
                                              </p:val>
                                            </p:tav>
                                          </p:tavLst>
                                        </p:anim>
                                        <p:animEffect transition="in" filter="fade">
                                          <p:cBhvr>
                                            <p:cTn id="16" dur="500"/>
                                            <p:tgtEl>
                                              <p:spTgt spid="19"/>
                                            </p:tgtEl>
                                          </p:cBhvr>
                                        </p:animEffect>
                                      </p:childTnLst>
                                    </p:cTn>
                                  </p:par>
                                  <p:par>
                                    <p:cTn id="17" presetID="37"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anim calcmode="lin" valueType="num">
                                          <p:cBhvr>
                                            <p:cTn id="20" dur="500" fill="hold"/>
                                            <p:tgtEl>
                                              <p:spTgt spid="20"/>
                                            </p:tgtEl>
                                            <p:attrNameLst>
                                              <p:attrName>ppt_x</p:attrName>
                                            </p:attrNameLst>
                                          </p:cBhvr>
                                          <p:tavLst>
                                            <p:tav tm="0">
                                              <p:val>
                                                <p:strVal val="#ppt_x"/>
                                              </p:val>
                                            </p:tav>
                                            <p:tav tm="100000">
                                              <p:val>
                                                <p:strVal val="#ppt_x"/>
                                              </p:val>
                                            </p:tav>
                                          </p:tavLst>
                                        </p:anim>
                                        <p:anim calcmode="lin" valueType="num">
                                          <p:cBhvr>
                                            <p:cTn id="21" dur="450" decel="100000" fill="hold"/>
                                            <p:tgtEl>
                                              <p:spTgt spid="20"/>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20"/>
                                            </p:tgtEl>
                                            <p:attrNameLst>
                                              <p:attrName>ppt_y</p:attrName>
                                            </p:attrNameLst>
                                          </p:cBhvr>
                                          <p:tavLst>
                                            <p:tav tm="0">
                                              <p:val>
                                                <p:strVal val="#ppt_y-.03"/>
                                              </p:val>
                                            </p:tav>
                                            <p:tav tm="100000">
                                              <p:val>
                                                <p:strVal val="#ppt_y"/>
                                              </p:val>
                                            </p:tav>
                                          </p:tavLst>
                                        </p:anim>
                                      </p:childTnLst>
                                    </p:cTn>
                                  </p:par>
                                  <p:par>
                                    <p:cTn id="23" presetID="31" presetClass="entr"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 calcmode="lin" valueType="num">
                                          <p:cBhvr>
                                            <p:cTn id="27" dur="500" fill="hold"/>
                                            <p:tgtEl>
                                              <p:spTgt spid="20"/>
                                            </p:tgtEl>
                                            <p:attrNameLst>
                                              <p:attrName>style.rotation</p:attrName>
                                            </p:attrNameLst>
                                          </p:cBhvr>
                                          <p:tavLst>
                                            <p:tav tm="0">
                                              <p:val>
                                                <p:fltVal val="90"/>
                                              </p:val>
                                            </p:tav>
                                            <p:tav tm="100000">
                                              <p:val>
                                                <p:fltVal val="0"/>
                                              </p:val>
                                            </p:tav>
                                          </p:tavLst>
                                        </p:anim>
                                        <p:animEffect transition="in" filter="fade">
                                          <p:cBhvr>
                                            <p:cTn id="28" dur="500"/>
                                            <p:tgtEl>
                                              <p:spTgt spid="20"/>
                                            </p:tgtEl>
                                          </p:cBhvr>
                                        </p:animEffect>
                                      </p:childTnLst>
                                    </p:cTn>
                                  </p:par>
                                  <p:par>
                                    <p:cTn id="29" presetID="37"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anim calcmode="lin" valueType="num">
                                          <p:cBhvr>
                                            <p:cTn id="32" dur="500" fill="hold"/>
                                            <p:tgtEl>
                                              <p:spTgt spid="21"/>
                                            </p:tgtEl>
                                            <p:attrNameLst>
                                              <p:attrName>ppt_x</p:attrName>
                                            </p:attrNameLst>
                                          </p:cBhvr>
                                          <p:tavLst>
                                            <p:tav tm="0">
                                              <p:val>
                                                <p:strVal val="#ppt_x"/>
                                              </p:val>
                                            </p:tav>
                                            <p:tav tm="100000">
                                              <p:val>
                                                <p:strVal val="#ppt_x"/>
                                              </p:val>
                                            </p:tav>
                                          </p:tavLst>
                                        </p:anim>
                                        <p:anim calcmode="lin" valueType="num">
                                          <p:cBhvr>
                                            <p:cTn id="33" dur="450" decel="100000" fill="hold"/>
                                            <p:tgtEl>
                                              <p:spTgt spid="21"/>
                                            </p:tgtEl>
                                            <p:attrNameLst>
                                              <p:attrName>ppt_y</p:attrName>
                                            </p:attrNameLst>
                                          </p:cBhvr>
                                          <p:tavLst>
                                            <p:tav tm="0">
                                              <p:val>
                                                <p:strVal val="#ppt_y+1"/>
                                              </p:val>
                                            </p:tav>
                                            <p:tav tm="100000">
                                              <p:val>
                                                <p:strVal val="#ppt_y-.03"/>
                                              </p:val>
                                            </p:tav>
                                          </p:tavLst>
                                        </p:anim>
                                        <p:anim calcmode="lin" valueType="num">
                                          <p:cBhvr>
                                            <p:cTn id="34"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par>
                                    <p:cTn id="35" presetID="31" presetClass="entr" presetSubtype="0" fill="hold" grpId="1"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 calcmode="lin" valueType="num">
                                          <p:cBhvr>
                                            <p:cTn id="39" dur="500" fill="hold"/>
                                            <p:tgtEl>
                                              <p:spTgt spid="21"/>
                                            </p:tgtEl>
                                            <p:attrNameLst>
                                              <p:attrName>style.rotation</p:attrName>
                                            </p:attrNameLst>
                                          </p:cBhvr>
                                          <p:tavLst>
                                            <p:tav tm="0">
                                              <p:val>
                                                <p:fltVal val="90"/>
                                              </p:val>
                                            </p:tav>
                                            <p:tav tm="100000">
                                              <p:val>
                                                <p:fltVal val="0"/>
                                              </p:val>
                                            </p:tav>
                                          </p:tavLst>
                                        </p:anim>
                                        <p:animEffect transition="in" filter="fade">
                                          <p:cBhvr>
                                            <p:cTn id="40" dur="500"/>
                                            <p:tgtEl>
                                              <p:spTgt spid="21"/>
                                            </p:tgtEl>
                                          </p:cBhvr>
                                        </p:animEffect>
                                      </p:childTnLst>
                                    </p:cTn>
                                  </p:par>
                                  <p:par>
                                    <p:cTn id="41" presetID="2" presetClass="entr" presetSubtype="1" fill="hold" grpId="0" nodeType="withEffect" p14:presetBounceEnd="50000">
                                      <p:stCondLst>
                                        <p:cond delay="250"/>
                                      </p:stCondLst>
                                      <p:childTnLst>
                                        <p:set>
                                          <p:cBhvr>
                                            <p:cTn id="42" dur="1" fill="hold">
                                              <p:stCondLst>
                                                <p:cond delay="0"/>
                                              </p:stCondLst>
                                            </p:cTn>
                                            <p:tgtEl>
                                              <p:spTgt spid="22"/>
                                            </p:tgtEl>
                                            <p:attrNameLst>
                                              <p:attrName>style.visibility</p:attrName>
                                            </p:attrNameLst>
                                          </p:cBhvr>
                                          <p:to>
                                            <p:strVal val="visible"/>
                                          </p:to>
                                        </p:set>
                                        <p:anim calcmode="lin" valueType="num" p14:bounceEnd="50000">
                                          <p:cBhvr additive="base">
                                            <p:cTn id="43" dur="75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44" dur="75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500"/>
                                            <p:tgtEl>
                                              <p:spTgt spid="23"/>
                                            </p:tgtEl>
                                          </p:cBhvr>
                                        </p:animEffect>
                                      </p:childTnLst>
                                    </p:cTn>
                                  </p:par>
                                </p:childTnLst>
                              </p:cTn>
                            </p:par>
                            <p:par>
                              <p:cTn id="50" fill="hold">
                                <p:stCondLst>
                                  <p:cond delay="500"/>
                                </p:stCondLst>
                                <p:childTnLst>
                                  <p:par>
                                    <p:cTn id="51" presetID="2" presetClass="entr" presetSubtype="4" fill="hold" grpId="0" nodeType="after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2" grpId="0" animBg="1"/>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450" decel="100000" fill="hold"/>
                                            <p:tgtEl>
                                              <p:spTgt spid="19"/>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9"/>
                                            </p:tgtEl>
                                            <p:attrNameLst>
                                              <p:attrName>ppt_y</p:attrName>
                                            </p:attrNameLst>
                                          </p:cBhvr>
                                          <p:tavLst>
                                            <p:tav tm="0">
                                              <p:val>
                                                <p:strVal val="#ppt_y-.03"/>
                                              </p:val>
                                            </p:tav>
                                            <p:tav tm="100000">
                                              <p:val>
                                                <p:strVal val="#ppt_y"/>
                                              </p:val>
                                            </p:tav>
                                          </p:tavLst>
                                        </p:anim>
                                      </p:childTnLst>
                                    </p:cTn>
                                  </p:par>
                                  <p:par>
                                    <p:cTn id="11" presetID="31" presetClass="entr" presetSubtype="0" fill="hold" grpId="1"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 calcmode="lin" valueType="num">
                                          <p:cBhvr>
                                            <p:cTn id="15" dur="500" fill="hold"/>
                                            <p:tgtEl>
                                              <p:spTgt spid="19"/>
                                            </p:tgtEl>
                                            <p:attrNameLst>
                                              <p:attrName>style.rotation</p:attrName>
                                            </p:attrNameLst>
                                          </p:cBhvr>
                                          <p:tavLst>
                                            <p:tav tm="0">
                                              <p:val>
                                                <p:fltVal val="90"/>
                                              </p:val>
                                            </p:tav>
                                            <p:tav tm="100000">
                                              <p:val>
                                                <p:fltVal val="0"/>
                                              </p:val>
                                            </p:tav>
                                          </p:tavLst>
                                        </p:anim>
                                        <p:animEffect transition="in" filter="fade">
                                          <p:cBhvr>
                                            <p:cTn id="16" dur="500"/>
                                            <p:tgtEl>
                                              <p:spTgt spid="19"/>
                                            </p:tgtEl>
                                          </p:cBhvr>
                                        </p:animEffect>
                                      </p:childTnLst>
                                    </p:cTn>
                                  </p:par>
                                  <p:par>
                                    <p:cTn id="17" presetID="37"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anim calcmode="lin" valueType="num">
                                          <p:cBhvr>
                                            <p:cTn id="20" dur="500" fill="hold"/>
                                            <p:tgtEl>
                                              <p:spTgt spid="20"/>
                                            </p:tgtEl>
                                            <p:attrNameLst>
                                              <p:attrName>ppt_x</p:attrName>
                                            </p:attrNameLst>
                                          </p:cBhvr>
                                          <p:tavLst>
                                            <p:tav tm="0">
                                              <p:val>
                                                <p:strVal val="#ppt_x"/>
                                              </p:val>
                                            </p:tav>
                                            <p:tav tm="100000">
                                              <p:val>
                                                <p:strVal val="#ppt_x"/>
                                              </p:val>
                                            </p:tav>
                                          </p:tavLst>
                                        </p:anim>
                                        <p:anim calcmode="lin" valueType="num">
                                          <p:cBhvr>
                                            <p:cTn id="21" dur="450" decel="100000" fill="hold"/>
                                            <p:tgtEl>
                                              <p:spTgt spid="20"/>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20"/>
                                            </p:tgtEl>
                                            <p:attrNameLst>
                                              <p:attrName>ppt_y</p:attrName>
                                            </p:attrNameLst>
                                          </p:cBhvr>
                                          <p:tavLst>
                                            <p:tav tm="0">
                                              <p:val>
                                                <p:strVal val="#ppt_y-.03"/>
                                              </p:val>
                                            </p:tav>
                                            <p:tav tm="100000">
                                              <p:val>
                                                <p:strVal val="#ppt_y"/>
                                              </p:val>
                                            </p:tav>
                                          </p:tavLst>
                                        </p:anim>
                                      </p:childTnLst>
                                    </p:cTn>
                                  </p:par>
                                  <p:par>
                                    <p:cTn id="23" presetID="31" presetClass="entr"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 calcmode="lin" valueType="num">
                                          <p:cBhvr>
                                            <p:cTn id="27" dur="500" fill="hold"/>
                                            <p:tgtEl>
                                              <p:spTgt spid="20"/>
                                            </p:tgtEl>
                                            <p:attrNameLst>
                                              <p:attrName>style.rotation</p:attrName>
                                            </p:attrNameLst>
                                          </p:cBhvr>
                                          <p:tavLst>
                                            <p:tav tm="0">
                                              <p:val>
                                                <p:fltVal val="90"/>
                                              </p:val>
                                            </p:tav>
                                            <p:tav tm="100000">
                                              <p:val>
                                                <p:fltVal val="0"/>
                                              </p:val>
                                            </p:tav>
                                          </p:tavLst>
                                        </p:anim>
                                        <p:animEffect transition="in" filter="fade">
                                          <p:cBhvr>
                                            <p:cTn id="28" dur="500"/>
                                            <p:tgtEl>
                                              <p:spTgt spid="20"/>
                                            </p:tgtEl>
                                          </p:cBhvr>
                                        </p:animEffect>
                                      </p:childTnLst>
                                    </p:cTn>
                                  </p:par>
                                  <p:par>
                                    <p:cTn id="29" presetID="37"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anim calcmode="lin" valueType="num">
                                          <p:cBhvr>
                                            <p:cTn id="32" dur="500" fill="hold"/>
                                            <p:tgtEl>
                                              <p:spTgt spid="21"/>
                                            </p:tgtEl>
                                            <p:attrNameLst>
                                              <p:attrName>ppt_x</p:attrName>
                                            </p:attrNameLst>
                                          </p:cBhvr>
                                          <p:tavLst>
                                            <p:tav tm="0">
                                              <p:val>
                                                <p:strVal val="#ppt_x"/>
                                              </p:val>
                                            </p:tav>
                                            <p:tav tm="100000">
                                              <p:val>
                                                <p:strVal val="#ppt_x"/>
                                              </p:val>
                                            </p:tav>
                                          </p:tavLst>
                                        </p:anim>
                                        <p:anim calcmode="lin" valueType="num">
                                          <p:cBhvr>
                                            <p:cTn id="33" dur="450" decel="100000" fill="hold"/>
                                            <p:tgtEl>
                                              <p:spTgt spid="21"/>
                                            </p:tgtEl>
                                            <p:attrNameLst>
                                              <p:attrName>ppt_y</p:attrName>
                                            </p:attrNameLst>
                                          </p:cBhvr>
                                          <p:tavLst>
                                            <p:tav tm="0">
                                              <p:val>
                                                <p:strVal val="#ppt_y+1"/>
                                              </p:val>
                                            </p:tav>
                                            <p:tav tm="100000">
                                              <p:val>
                                                <p:strVal val="#ppt_y-.03"/>
                                              </p:val>
                                            </p:tav>
                                          </p:tavLst>
                                        </p:anim>
                                        <p:anim calcmode="lin" valueType="num">
                                          <p:cBhvr>
                                            <p:cTn id="34"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par>
                                    <p:cTn id="35" presetID="31" presetClass="entr" presetSubtype="0" fill="hold" grpId="1"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 calcmode="lin" valueType="num">
                                          <p:cBhvr>
                                            <p:cTn id="39" dur="500" fill="hold"/>
                                            <p:tgtEl>
                                              <p:spTgt spid="21"/>
                                            </p:tgtEl>
                                            <p:attrNameLst>
                                              <p:attrName>style.rotation</p:attrName>
                                            </p:attrNameLst>
                                          </p:cBhvr>
                                          <p:tavLst>
                                            <p:tav tm="0">
                                              <p:val>
                                                <p:fltVal val="90"/>
                                              </p:val>
                                            </p:tav>
                                            <p:tav tm="100000">
                                              <p:val>
                                                <p:fltVal val="0"/>
                                              </p:val>
                                            </p:tav>
                                          </p:tavLst>
                                        </p:anim>
                                        <p:animEffect transition="in" filter="fade">
                                          <p:cBhvr>
                                            <p:cTn id="40" dur="500"/>
                                            <p:tgtEl>
                                              <p:spTgt spid="21"/>
                                            </p:tgtEl>
                                          </p:cBhvr>
                                        </p:animEffect>
                                      </p:childTnLst>
                                    </p:cTn>
                                  </p:par>
                                  <p:par>
                                    <p:cTn id="41" presetID="2" presetClass="entr" presetSubtype="1" fill="hold" grpId="0" nodeType="withEffect">
                                      <p:stCondLst>
                                        <p:cond delay="25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750" fill="hold"/>
                                            <p:tgtEl>
                                              <p:spTgt spid="22"/>
                                            </p:tgtEl>
                                            <p:attrNameLst>
                                              <p:attrName>ppt_x</p:attrName>
                                            </p:attrNameLst>
                                          </p:cBhvr>
                                          <p:tavLst>
                                            <p:tav tm="0">
                                              <p:val>
                                                <p:strVal val="#ppt_x"/>
                                              </p:val>
                                            </p:tav>
                                            <p:tav tm="100000">
                                              <p:val>
                                                <p:strVal val="#ppt_x"/>
                                              </p:val>
                                            </p:tav>
                                          </p:tavLst>
                                        </p:anim>
                                        <p:anim calcmode="lin" valueType="num">
                                          <p:cBhvr additive="base">
                                            <p:cTn id="44" dur="75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500"/>
                                            <p:tgtEl>
                                              <p:spTgt spid="23"/>
                                            </p:tgtEl>
                                          </p:cBhvr>
                                        </p:animEffect>
                                      </p:childTnLst>
                                    </p:cTn>
                                  </p:par>
                                </p:childTnLst>
                              </p:cTn>
                            </p:par>
                            <p:par>
                              <p:cTn id="50" fill="hold">
                                <p:stCondLst>
                                  <p:cond delay="500"/>
                                </p:stCondLst>
                                <p:childTnLst>
                                  <p:par>
                                    <p:cTn id="51" presetID="2" presetClass="entr" presetSubtype="4" fill="hold" grpId="0" nodeType="after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2" grpId="0" animBg="1"/>
          <p:bldP spid="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16" y="-6491"/>
            <a:ext cx="12192000" cy="6858000"/>
          </a:xfrm>
          <a:prstGeom prst="rect">
            <a:avLst/>
          </a:prstGeom>
        </p:spPr>
      </p:pic>
      <p:grpSp>
        <p:nvGrpSpPr>
          <p:cNvPr id="2" name="Group 1"/>
          <p:cNvGrpSpPr/>
          <p:nvPr/>
        </p:nvGrpSpPr>
        <p:grpSpPr>
          <a:xfrm>
            <a:off x="7467600" y="0"/>
            <a:ext cx="4724400" cy="4721902"/>
            <a:chOff x="7097842" y="741364"/>
            <a:chExt cx="4724400" cy="5101510"/>
          </a:xfrm>
        </p:grpSpPr>
        <p:pic>
          <p:nvPicPr>
            <p:cNvPr id="4104" name="Picture 8" descr="Ban do mot khu vuc cua thanh pho Da Nang (ti le 175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7842" y="741364"/>
              <a:ext cx="4724400" cy="5014913"/>
            </a:xfrm>
            <a:prstGeom prst="rect">
              <a:avLst/>
            </a:prstGeom>
            <a:noFill/>
            <a:extLst>
              <a:ext uri="{909E8E84-426E-40DD-AFC4-6F175D3DCCD1}">
                <a14:hiddenFill xmlns:a14="http://schemas.microsoft.com/office/drawing/2010/main">
                  <a:solidFill>
                    <a:srgbClr val="FFFFFF"/>
                  </a:solidFill>
                </a14:hiddenFill>
              </a:ext>
            </a:extLst>
          </p:spPr>
        </p:pic>
        <p:grpSp>
          <p:nvGrpSpPr>
            <p:cNvPr id="4113" name="Group 17"/>
            <p:cNvGrpSpPr>
              <a:grpSpLocks/>
            </p:cNvGrpSpPr>
            <p:nvPr/>
          </p:nvGrpSpPr>
          <p:grpSpPr bwMode="auto">
            <a:xfrm>
              <a:off x="7153404" y="5136437"/>
              <a:ext cx="2886075" cy="706437"/>
              <a:chOff x="2886" y="3216"/>
              <a:chExt cx="1818" cy="445"/>
            </a:xfrm>
          </p:grpSpPr>
          <p:sp>
            <p:nvSpPr>
              <p:cNvPr id="4110" name="Text Box 14"/>
              <p:cNvSpPr txBox="1">
                <a:spLocks noChangeArrowheads="1"/>
              </p:cNvSpPr>
              <p:nvPr/>
            </p:nvSpPr>
            <p:spPr bwMode="auto">
              <a:xfrm>
                <a:off x="2886" y="3327"/>
                <a:ext cx="10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FF0000"/>
                    </a:solidFill>
                  </a:rPr>
                  <a:t>Tỉ lệ bản đồ :</a:t>
                </a:r>
              </a:p>
            </p:txBody>
          </p:sp>
          <p:sp>
            <p:nvSpPr>
              <p:cNvPr id="4111" name="AutoShape 15"/>
              <p:cNvSpPr>
                <a:spLocks/>
              </p:cNvSpPr>
              <p:nvPr/>
            </p:nvSpPr>
            <p:spPr bwMode="auto">
              <a:xfrm>
                <a:off x="3840" y="3216"/>
                <a:ext cx="96" cy="432"/>
              </a:xfrm>
              <a:prstGeom prst="leftBrace">
                <a:avLst>
                  <a:gd name="adj1" fmla="val 375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2" name="Text Box 16"/>
              <p:cNvSpPr txBox="1">
                <a:spLocks noChangeArrowheads="1"/>
              </p:cNvSpPr>
              <p:nvPr/>
            </p:nvSpPr>
            <p:spPr bwMode="auto">
              <a:xfrm>
                <a:off x="3888" y="3264"/>
                <a:ext cx="816" cy="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b="1" dirty="0" err="1">
                    <a:solidFill>
                      <a:srgbClr val="0000FF"/>
                    </a:solidFill>
                  </a:rPr>
                  <a:t>Tỉ</a:t>
                </a:r>
                <a:r>
                  <a:rPr lang="en-US" altLang="en-US" sz="1400" b="1" dirty="0">
                    <a:solidFill>
                      <a:srgbClr val="0000FF"/>
                    </a:solidFill>
                  </a:rPr>
                  <a:t> </a:t>
                </a:r>
                <a:r>
                  <a:rPr lang="en-US" altLang="en-US" sz="1400" b="1" dirty="0" err="1">
                    <a:solidFill>
                      <a:srgbClr val="0000FF"/>
                    </a:solidFill>
                  </a:rPr>
                  <a:t>lệ</a:t>
                </a:r>
                <a:r>
                  <a:rPr lang="en-US" altLang="en-US" sz="1400" b="1" dirty="0">
                    <a:solidFill>
                      <a:srgbClr val="0000FF"/>
                    </a:solidFill>
                  </a:rPr>
                  <a:t> </a:t>
                </a:r>
                <a:r>
                  <a:rPr lang="en-US" altLang="en-US" sz="1400" b="1" dirty="0" err="1">
                    <a:solidFill>
                      <a:srgbClr val="0000FF"/>
                    </a:solidFill>
                  </a:rPr>
                  <a:t>thước</a:t>
                </a:r>
                <a:endParaRPr lang="en-US" altLang="en-US" sz="1400" b="1" dirty="0">
                  <a:solidFill>
                    <a:srgbClr val="0000FF"/>
                  </a:solidFill>
                </a:endParaRPr>
              </a:p>
              <a:p>
                <a:pPr>
                  <a:spcBef>
                    <a:spcPct val="50000"/>
                  </a:spcBef>
                </a:pPr>
                <a:r>
                  <a:rPr lang="en-US" altLang="en-US" sz="1400" b="1" dirty="0" err="1">
                    <a:solidFill>
                      <a:srgbClr val="0000FF"/>
                    </a:solidFill>
                  </a:rPr>
                  <a:t>Tỉ</a:t>
                </a:r>
                <a:r>
                  <a:rPr lang="en-US" altLang="en-US" sz="1400" b="1" dirty="0">
                    <a:solidFill>
                      <a:srgbClr val="0000FF"/>
                    </a:solidFill>
                  </a:rPr>
                  <a:t> </a:t>
                </a:r>
                <a:r>
                  <a:rPr lang="en-US" altLang="en-US" sz="1400" b="1" dirty="0" err="1">
                    <a:solidFill>
                      <a:srgbClr val="0000FF"/>
                    </a:solidFill>
                  </a:rPr>
                  <a:t>lệ</a:t>
                </a:r>
                <a:r>
                  <a:rPr lang="en-US" altLang="en-US" sz="1400" b="1" dirty="0">
                    <a:solidFill>
                      <a:srgbClr val="0000FF"/>
                    </a:solidFill>
                  </a:rPr>
                  <a:t> </a:t>
                </a:r>
                <a:r>
                  <a:rPr lang="en-US" altLang="en-US" sz="1400" b="1" dirty="0" err="1">
                    <a:solidFill>
                      <a:srgbClr val="0000FF"/>
                    </a:solidFill>
                  </a:rPr>
                  <a:t>số</a:t>
                </a:r>
                <a:endParaRPr lang="en-US" altLang="en-US" sz="1400" b="1" dirty="0">
                  <a:solidFill>
                    <a:srgbClr val="0000FF"/>
                  </a:solidFill>
                </a:endParaRPr>
              </a:p>
            </p:txBody>
          </p:sp>
        </p:grpSp>
      </p:grpSp>
      <p:sp>
        <p:nvSpPr>
          <p:cNvPr id="14" name="Rectangle 13">
            <a:extLst>
              <a:ext uri="{FF2B5EF4-FFF2-40B4-BE49-F238E27FC236}">
                <a16:creationId xmlns:a16="http://schemas.microsoft.com/office/drawing/2014/main" xmlns="" id="{004A214D-3257-8846-9C5D-E548C71018A1}"/>
              </a:ext>
            </a:extLst>
          </p:cNvPr>
          <p:cNvSpPr/>
          <p:nvPr/>
        </p:nvSpPr>
        <p:spPr>
          <a:xfrm>
            <a:off x="671397" y="-6491"/>
            <a:ext cx="3043645" cy="678327"/>
          </a:xfrm>
          <a:prstGeom prst="rect">
            <a:avLst/>
          </a:prstGeom>
        </p:spPr>
        <p:txBody>
          <a:bodyPr wrap="square">
            <a:spAutoFit/>
          </a:bodyPr>
          <a:lstStyle/>
          <a:p>
            <a:pPr algn="just">
              <a:lnSpc>
                <a:spcPct val="115000"/>
              </a:lnSpc>
              <a:spcAft>
                <a:spcPts val="800"/>
              </a:spcAft>
            </a:pPr>
            <a:r>
              <a:rPr lang="nl-NL" sz="36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2 </a:t>
            </a:r>
            <a:r>
              <a:rPr lang="nl-NL" sz="3600" b="1" dirty="0">
                <a:solidFill>
                  <a:srgbClr val="C00000"/>
                </a:solidFill>
                <a:latin typeface="Times New Roman" panose="02020603050405020304" pitchFamily="18" charset="0"/>
                <a:cs typeface="Times New Roman" panose="02020603050405020304" pitchFamily="18" charset="0"/>
              </a:rPr>
              <a:t>Tỉ lệ bản </a:t>
            </a:r>
            <a:r>
              <a:rPr lang="nl-NL" sz="3600" b="1" dirty="0" smtClean="0">
                <a:solidFill>
                  <a:srgbClr val="C00000"/>
                </a:solidFill>
                <a:latin typeface="Times New Roman" panose="02020603050405020304" pitchFamily="18" charset="0"/>
                <a:cs typeface="Times New Roman" panose="02020603050405020304" pitchFamily="18" charset="0"/>
              </a:rPr>
              <a:t>đồ</a:t>
            </a:r>
            <a:endParaRPr lang="x-none" sz="3600" dirty="0">
              <a:solidFill>
                <a:srgbClr val="C0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22FB4A2F-6882-49B0-BC90-0E216FA9A935}"/>
              </a:ext>
            </a:extLst>
          </p:cNvPr>
          <p:cNvSpPr txBox="1"/>
          <p:nvPr/>
        </p:nvSpPr>
        <p:spPr>
          <a:xfrm>
            <a:off x="1958710" y="758522"/>
            <a:ext cx="4453285" cy="523220"/>
          </a:xfrm>
          <a:prstGeom prst="rect">
            <a:avLst/>
          </a:prstGeom>
          <a:noFill/>
        </p:spPr>
        <p:txBody>
          <a:bodyPr wrap="square" rtlCol="0">
            <a:spAutoFit/>
          </a:bodyPr>
          <a:lstStyle/>
          <a:p>
            <a:r>
              <a:rPr lang="en-US" sz="2800" b="1" dirty="0" err="1">
                <a:solidFill>
                  <a:srgbClr val="FFC000"/>
                </a:solidFill>
                <a:latin typeface="Arial" panose="020B0604020202020204" pitchFamily="34" charset="0"/>
                <a:cs typeface="Arial" panose="020B0604020202020204" pitchFamily="34" charset="0"/>
              </a:rPr>
              <a:t>Tỉ</a:t>
            </a:r>
            <a:r>
              <a:rPr lang="en-US" sz="2800" b="1" dirty="0">
                <a:solidFill>
                  <a:srgbClr val="FFC000"/>
                </a:solidFill>
                <a:latin typeface="Arial" panose="020B0604020202020204" pitchFamily="34" charset="0"/>
                <a:cs typeface="Arial" panose="020B0604020202020204" pitchFamily="34" charset="0"/>
              </a:rPr>
              <a:t> </a:t>
            </a:r>
            <a:r>
              <a:rPr lang="en-US" sz="2800" b="1" dirty="0" err="1">
                <a:solidFill>
                  <a:srgbClr val="FFC000"/>
                </a:solidFill>
                <a:latin typeface="Arial" panose="020B0604020202020204" pitchFamily="34" charset="0"/>
                <a:cs typeface="Arial" panose="020B0604020202020204" pitchFamily="34" charset="0"/>
              </a:rPr>
              <a:t>lệ</a:t>
            </a:r>
            <a:r>
              <a:rPr lang="en-US" sz="2800" b="1" dirty="0">
                <a:solidFill>
                  <a:srgbClr val="FFC000"/>
                </a:solidFill>
                <a:latin typeface="Arial" panose="020B0604020202020204" pitchFamily="34" charset="0"/>
                <a:cs typeface="Arial" panose="020B0604020202020204" pitchFamily="34" charset="0"/>
              </a:rPr>
              <a:t> </a:t>
            </a:r>
            <a:r>
              <a:rPr lang="en-US" sz="2800" b="1" dirty="0" err="1">
                <a:solidFill>
                  <a:srgbClr val="FFC000"/>
                </a:solidFill>
                <a:latin typeface="Arial" panose="020B0604020202020204" pitchFamily="34" charset="0"/>
                <a:cs typeface="Arial" panose="020B0604020202020204" pitchFamily="34" charset="0"/>
              </a:rPr>
              <a:t>bản</a:t>
            </a:r>
            <a:r>
              <a:rPr lang="en-US" sz="2800" b="1" dirty="0">
                <a:solidFill>
                  <a:srgbClr val="FFC000"/>
                </a:solidFill>
                <a:latin typeface="Arial" panose="020B0604020202020204" pitchFamily="34" charset="0"/>
                <a:cs typeface="Arial" panose="020B0604020202020204" pitchFamily="34" charset="0"/>
              </a:rPr>
              <a:t> </a:t>
            </a:r>
            <a:r>
              <a:rPr lang="en-US" sz="2800" b="1" dirty="0" err="1">
                <a:solidFill>
                  <a:srgbClr val="FFC000"/>
                </a:solidFill>
                <a:latin typeface="Arial" panose="020B0604020202020204" pitchFamily="34" charset="0"/>
                <a:cs typeface="Arial" panose="020B0604020202020204" pitchFamily="34" charset="0"/>
              </a:rPr>
              <a:t>đồ</a:t>
            </a:r>
            <a:r>
              <a:rPr lang="en-US" sz="2800" b="1" dirty="0">
                <a:solidFill>
                  <a:srgbClr val="FFC000"/>
                </a:solidFill>
                <a:latin typeface="Arial" panose="020B0604020202020204" pitchFamily="34" charset="0"/>
                <a:cs typeface="Arial" panose="020B0604020202020204" pitchFamily="34" charset="0"/>
              </a:rPr>
              <a:t>  </a:t>
            </a:r>
            <a:r>
              <a:rPr lang="en-US" sz="2800" b="1" dirty="0" err="1">
                <a:solidFill>
                  <a:srgbClr val="FFC000"/>
                </a:solidFill>
                <a:latin typeface="Arial" panose="020B0604020202020204" pitchFamily="34" charset="0"/>
                <a:cs typeface="Arial" panose="020B0604020202020204" pitchFamily="34" charset="0"/>
              </a:rPr>
              <a:t>là</a:t>
            </a:r>
            <a:r>
              <a:rPr lang="en-US" sz="2800" b="1" dirty="0">
                <a:solidFill>
                  <a:srgbClr val="FFC000"/>
                </a:solidFill>
                <a:latin typeface="Arial" panose="020B0604020202020204" pitchFamily="34" charset="0"/>
                <a:cs typeface="Arial" panose="020B0604020202020204" pitchFamily="34" charset="0"/>
              </a:rPr>
              <a:t> </a:t>
            </a:r>
            <a:r>
              <a:rPr lang="en-US" sz="2800" b="1" dirty="0" err="1">
                <a:solidFill>
                  <a:srgbClr val="FFC000"/>
                </a:solidFill>
                <a:latin typeface="Arial" panose="020B0604020202020204" pitchFamily="34" charset="0"/>
                <a:cs typeface="Arial" panose="020B0604020202020204" pitchFamily="34" charset="0"/>
              </a:rPr>
              <a:t>gì</a:t>
            </a:r>
            <a:r>
              <a:rPr lang="en-US" sz="2800" b="1" dirty="0">
                <a:solidFill>
                  <a:srgbClr val="FFC000"/>
                </a:solidFill>
                <a:latin typeface="Arial" panose="020B0604020202020204" pitchFamily="34" charset="0"/>
                <a:cs typeface="Arial" panose="020B0604020202020204" pitchFamily="34" charset="0"/>
              </a:rPr>
              <a:t>?</a:t>
            </a:r>
          </a:p>
        </p:txBody>
      </p:sp>
      <p:pic>
        <p:nvPicPr>
          <p:cNvPr id="16" name="Hình ảnh 4">
            <a:extLst>
              <a:ext uri="{FF2B5EF4-FFF2-40B4-BE49-F238E27FC236}">
                <a16:creationId xmlns:a16="http://schemas.microsoft.com/office/drawing/2014/main" xmlns="" id="{AE239D9F-3DD3-41DA-BCD2-2404A824BD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171" y="743570"/>
            <a:ext cx="900362" cy="956167"/>
          </a:xfrm>
          <a:prstGeom prst="rect">
            <a:avLst/>
          </a:prstGeom>
        </p:spPr>
      </p:pic>
      <p:grpSp>
        <p:nvGrpSpPr>
          <p:cNvPr id="29" name="组合 7">
            <a:extLst>
              <a:ext uri="{FF2B5EF4-FFF2-40B4-BE49-F238E27FC236}">
                <a16:creationId xmlns:a16="http://schemas.microsoft.com/office/drawing/2014/main" xmlns="" id="{56C518BD-5444-436A-8C7A-4B54AD237733}"/>
              </a:ext>
            </a:extLst>
          </p:cNvPr>
          <p:cNvGrpSpPr/>
          <p:nvPr/>
        </p:nvGrpSpPr>
        <p:grpSpPr>
          <a:xfrm>
            <a:off x="1095171" y="1497838"/>
            <a:ext cx="6190049" cy="1999370"/>
            <a:chOff x="5932317" y="2180154"/>
            <a:chExt cx="3973684" cy="659923"/>
          </a:xfrm>
        </p:grpSpPr>
        <p:pic>
          <p:nvPicPr>
            <p:cNvPr id="30" name="图片 8">
              <a:extLst>
                <a:ext uri="{FF2B5EF4-FFF2-40B4-BE49-F238E27FC236}">
                  <a16:creationId xmlns:a16="http://schemas.microsoft.com/office/drawing/2014/main" xmlns="" id="{D5F47E7E-30CE-4F8C-9E2F-74F50D5C1F6F}"/>
                </a:ext>
              </a:extLst>
            </p:cNvPr>
            <p:cNvPicPr>
              <a:picLocks noChangeAspect="1"/>
            </p:cNvPicPr>
            <p:nvPr/>
          </p:nvPicPr>
          <p:blipFill>
            <a:blip r:embed="rId5"/>
            <a:stretch>
              <a:fillRect/>
            </a:stretch>
          </p:blipFill>
          <p:spPr>
            <a:xfrm>
              <a:off x="5932317" y="2180154"/>
              <a:ext cx="3973684" cy="659923"/>
            </a:xfrm>
            <a:prstGeom prst="rect">
              <a:avLst/>
            </a:prstGeom>
          </p:spPr>
        </p:pic>
        <p:sp>
          <p:nvSpPr>
            <p:cNvPr id="31" name="文本框 9">
              <a:extLst>
                <a:ext uri="{FF2B5EF4-FFF2-40B4-BE49-F238E27FC236}">
                  <a16:creationId xmlns:a16="http://schemas.microsoft.com/office/drawing/2014/main" xmlns="" id="{3B65815C-24FD-43C1-B6F3-D9F5317C2F6C}"/>
                </a:ext>
              </a:extLst>
            </p:cNvPr>
            <p:cNvSpPr txBox="1"/>
            <p:nvPr/>
          </p:nvSpPr>
          <p:spPr>
            <a:xfrm>
              <a:off x="6509043" y="2302877"/>
              <a:ext cx="2838450" cy="461665"/>
            </a:xfrm>
            <a:prstGeom prst="rect">
              <a:avLst/>
            </a:prstGeom>
            <a:noFill/>
          </p:spPr>
          <p:txBody>
            <a:bodyPr wrap="square" rtlCol="0">
              <a:spAutoFit/>
            </a:bodyPr>
            <a:lstStyle/>
            <a:p>
              <a:pPr algn="ctr"/>
              <a:endParaRPr lang="zh-CN" altLang="en-US" sz="2400" dirty="0">
                <a:solidFill>
                  <a:schemeClr val="tx1">
                    <a:lumMod val="65000"/>
                    <a:lumOff val="35000"/>
                  </a:schemeClr>
                </a:solidFill>
                <a:latin typeface="字魂27号-布丁体" panose="00000500000000000000" pitchFamily="2" charset="-122"/>
                <a:ea typeface="字魂27号-布丁体" panose="00000500000000000000" pitchFamily="2" charset="-122"/>
              </a:endParaRPr>
            </a:p>
          </p:txBody>
        </p:sp>
      </p:grpSp>
      <p:grpSp>
        <p:nvGrpSpPr>
          <p:cNvPr id="41" name="Group 40"/>
          <p:cNvGrpSpPr/>
          <p:nvPr/>
        </p:nvGrpSpPr>
        <p:grpSpPr>
          <a:xfrm>
            <a:off x="1095171" y="1914929"/>
            <a:ext cx="7592309" cy="1308152"/>
            <a:chOff x="344798" y="4265298"/>
            <a:chExt cx="11616831" cy="1308152"/>
          </a:xfrm>
        </p:grpSpPr>
        <p:grpSp>
          <p:nvGrpSpPr>
            <p:cNvPr id="42" name="Google Shape;130;p18">
              <a:extLst>
                <a:ext uri="{FF2B5EF4-FFF2-40B4-BE49-F238E27FC236}">
                  <a16:creationId xmlns:a16="http://schemas.microsoft.com/office/drawing/2014/main" xmlns="" id="{DF5DAA6C-9218-4B52-B271-32238B44FBF3}"/>
                </a:ext>
              </a:extLst>
            </p:cNvPr>
            <p:cNvGrpSpPr/>
            <p:nvPr/>
          </p:nvGrpSpPr>
          <p:grpSpPr>
            <a:xfrm>
              <a:off x="344798" y="4265298"/>
              <a:ext cx="2636838" cy="1138238"/>
              <a:chOff x="1455" y="2485"/>
              <a:chExt cx="1661" cy="717"/>
            </a:xfrm>
          </p:grpSpPr>
          <p:sp>
            <p:nvSpPr>
              <p:cNvPr id="47" name="Google Shape;131;p18">
                <a:extLst>
                  <a:ext uri="{FF2B5EF4-FFF2-40B4-BE49-F238E27FC236}">
                    <a16:creationId xmlns:a16="http://schemas.microsoft.com/office/drawing/2014/main" xmlns="" id="{7486A48D-580C-4A9D-8D6C-1BD0D830803B}"/>
                  </a:ext>
                </a:extLst>
              </p:cNvPr>
              <p:cNvSpPr txBox="1"/>
              <p:nvPr/>
            </p:nvSpPr>
            <p:spPr>
              <a:xfrm>
                <a:off x="1817" y="2485"/>
                <a:ext cx="336" cy="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1" i="0" u="none" strike="noStrike" cap="none">
                    <a:solidFill>
                      <a:srgbClr val="00B0F0"/>
                    </a:solidFill>
                    <a:latin typeface="Arial"/>
                    <a:ea typeface="Arial"/>
                    <a:cs typeface="Arial"/>
                    <a:sym typeface="Arial"/>
                  </a:rPr>
                  <a:t>1</a:t>
                </a:r>
                <a:endParaRPr sz="2000" b="1">
                  <a:solidFill>
                    <a:srgbClr val="00B0F0"/>
                  </a:solidFill>
                </a:endParaRPr>
              </a:p>
            </p:txBody>
          </p:sp>
          <p:sp>
            <p:nvSpPr>
              <p:cNvPr id="48" name="Google Shape;132;p18">
                <a:extLst>
                  <a:ext uri="{FF2B5EF4-FFF2-40B4-BE49-F238E27FC236}">
                    <a16:creationId xmlns:a16="http://schemas.microsoft.com/office/drawing/2014/main" xmlns="" id="{66030CC0-071F-4093-97BF-161A749D1C63}"/>
                  </a:ext>
                </a:extLst>
              </p:cNvPr>
              <p:cNvSpPr txBox="1"/>
              <p:nvPr/>
            </p:nvSpPr>
            <p:spPr>
              <a:xfrm>
                <a:off x="1570" y="2880"/>
                <a:ext cx="1546" cy="32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1" dirty="0">
                    <a:solidFill>
                      <a:srgbClr val="00B0F0"/>
                    </a:solidFill>
                    <a:latin typeface="Arial"/>
                    <a:ea typeface="Arial"/>
                    <a:cs typeface="Arial"/>
                    <a:sym typeface="Arial"/>
                  </a:rPr>
                  <a:t>7 </a:t>
                </a:r>
                <a:r>
                  <a:rPr lang="en-US" sz="2000" b="1" i="0" u="none" strike="noStrike" cap="none" dirty="0">
                    <a:solidFill>
                      <a:srgbClr val="00B0F0"/>
                    </a:solidFill>
                    <a:latin typeface="Arial"/>
                    <a:ea typeface="Arial"/>
                    <a:cs typeface="Arial"/>
                    <a:sym typeface="Arial"/>
                  </a:rPr>
                  <a:t>500</a:t>
                </a:r>
                <a:endParaRPr sz="2000" b="1" dirty="0">
                  <a:solidFill>
                    <a:srgbClr val="00B0F0"/>
                  </a:solidFill>
                </a:endParaRPr>
              </a:p>
            </p:txBody>
          </p:sp>
          <p:cxnSp>
            <p:nvCxnSpPr>
              <p:cNvPr id="49" name="Google Shape;133;p18">
                <a:extLst>
                  <a:ext uri="{FF2B5EF4-FFF2-40B4-BE49-F238E27FC236}">
                    <a16:creationId xmlns:a16="http://schemas.microsoft.com/office/drawing/2014/main" xmlns="" id="{EE6D9C9C-F51A-414A-A5FD-BE564E7C7B03}"/>
                  </a:ext>
                </a:extLst>
              </p:cNvPr>
              <p:cNvCxnSpPr>
                <a:cxnSpLocks/>
              </p:cNvCxnSpPr>
              <p:nvPr/>
            </p:nvCxnSpPr>
            <p:spPr>
              <a:xfrm>
                <a:off x="1455" y="2810"/>
                <a:ext cx="1091" cy="0"/>
              </a:xfrm>
              <a:prstGeom prst="straightConnector1">
                <a:avLst/>
              </a:prstGeom>
              <a:noFill/>
              <a:ln w="38100" cap="flat" cmpd="sng">
                <a:solidFill>
                  <a:srgbClr val="00B0F0"/>
                </a:solidFill>
                <a:prstDash val="solid"/>
                <a:miter lim="800000"/>
                <a:headEnd type="none" w="med" len="med"/>
                <a:tailEnd type="none" w="med" len="med"/>
              </a:ln>
            </p:spPr>
          </p:cxnSp>
        </p:grpSp>
        <p:sp>
          <p:nvSpPr>
            <p:cNvPr id="43" name="Google Shape;134;p18">
              <a:extLst>
                <a:ext uri="{FF2B5EF4-FFF2-40B4-BE49-F238E27FC236}">
                  <a16:creationId xmlns:a16="http://schemas.microsoft.com/office/drawing/2014/main" xmlns="" id="{2F6FE188-D594-4CE1-A38F-B0562407D02A}"/>
                </a:ext>
              </a:extLst>
            </p:cNvPr>
            <p:cNvSpPr txBox="1"/>
            <p:nvPr/>
          </p:nvSpPr>
          <p:spPr>
            <a:xfrm>
              <a:off x="3979349" y="4330518"/>
              <a:ext cx="7689349" cy="17031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1" i="0" u="none" strike="noStrike" cap="none" dirty="0" err="1">
                  <a:solidFill>
                    <a:srgbClr val="00B0F0"/>
                  </a:solidFill>
                  <a:latin typeface="Arial"/>
                  <a:ea typeface="Arial"/>
                  <a:cs typeface="Arial"/>
                  <a:sym typeface="Arial"/>
                </a:rPr>
                <a:t>Khoảng</a:t>
              </a:r>
              <a:r>
                <a:rPr lang="en-US" sz="2000" b="1" i="0" u="none" strike="noStrike" cap="none" dirty="0">
                  <a:solidFill>
                    <a:srgbClr val="00B0F0"/>
                  </a:solidFill>
                  <a:latin typeface="Arial"/>
                  <a:ea typeface="Arial"/>
                  <a:cs typeface="Arial"/>
                  <a:sym typeface="Arial"/>
                </a:rPr>
                <a:t> </a:t>
              </a:r>
              <a:r>
                <a:rPr lang="en-US" sz="2000" b="1" i="0" u="none" strike="noStrike" cap="none" dirty="0" err="1">
                  <a:solidFill>
                    <a:srgbClr val="00B0F0"/>
                  </a:solidFill>
                  <a:latin typeface="Arial"/>
                  <a:ea typeface="Arial"/>
                  <a:cs typeface="Arial"/>
                  <a:sym typeface="Arial"/>
                </a:rPr>
                <a:t>cách</a:t>
              </a:r>
              <a:r>
                <a:rPr lang="en-US" sz="2000" b="1" i="0" u="none" strike="noStrike" cap="none" dirty="0">
                  <a:solidFill>
                    <a:srgbClr val="00B0F0"/>
                  </a:solidFill>
                  <a:latin typeface="Arial"/>
                  <a:ea typeface="Arial"/>
                  <a:cs typeface="Arial"/>
                  <a:sym typeface="Arial"/>
                </a:rPr>
                <a:t> </a:t>
              </a:r>
              <a:r>
                <a:rPr lang="en-US" sz="2000" b="1" i="0" u="none" strike="noStrike" cap="none" dirty="0" err="1">
                  <a:solidFill>
                    <a:srgbClr val="00B0F0"/>
                  </a:solidFill>
                  <a:latin typeface="Arial"/>
                  <a:ea typeface="Arial"/>
                  <a:cs typeface="Arial"/>
                  <a:sym typeface="Arial"/>
                </a:rPr>
                <a:t>trên</a:t>
              </a:r>
              <a:r>
                <a:rPr lang="en-US" sz="2000" b="1" i="0" u="none" strike="noStrike" cap="none" dirty="0">
                  <a:solidFill>
                    <a:srgbClr val="00B0F0"/>
                  </a:solidFill>
                  <a:latin typeface="Arial"/>
                  <a:ea typeface="Arial"/>
                  <a:cs typeface="Arial"/>
                  <a:sym typeface="Arial"/>
                </a:rPr>
                <a:t> </a:t>
              </a:r>
              <a:r>
                <a:rPr lang="en-US" sz="2000" b="1" i="0" u="none" strike="noStrike" cap="none" dirty="0" err="1">
                  <a:solidFill>
                    <a:srgbClr val="00B0F0"/>
                  </a:solidFill>
                  <a:latin typeface="Arial"/>
                  <a:ea typeface="Arial"/>
                  <a:cs typeface="Arial"/>
                  <a:sym typeface="Arial"/>
                </a:rPr>
                <a:t>bản</a:t>
              </a:r>
              <a:r>
                <a:rPr lang="en-US" sz="2000" b="1" i="0" u="none" strike="noStrike" cap="none" dirty="0">
                  <a:solidFill>
                    <a:srgbClr val="00B0F0"/>
                  </a:solidFill>
                  <a:latin typeface="Arial"/>
                  <a:ea typeface="Arial"/>
                  <a:cs typeface="Arial"/>
                  <a:sym typeface="Arial"/>
                </a:rPr>
                <a:t> </a:t>
              </a:r>
              <a:r>
                <a:rPr lang="en-US" sz="2000" b="1" i="0" u="none" strike="noStrike" cap="none" dirty="0" err="1">
                  <a:solidFill>
                    <a:srgbClr val="00B0F0"/>
                  </a:solidFill>
                  <a:latin typeface="Arial"/>
                  <a:ea typeface="Arial"/>
                  <a:cs typeface="Arial"/>
                  <a:sym typeface="Arial"/>
                </a:rPr>
                <a:t>đồ</a:t>
              </a:r>
              <a:endParaRPr sz="2000" b="1" dirty="0">
                <a:solidFill>
                  <a:srgbClr val="00B0F0"/>
                </a:solidFill>
              </a:endParaRPr>
            </a:p>
          </p:txBody>
        </p:sp>
        <p:cxnSp>
          <p:nvCxnSpPr>
            <p:cNvPr id="44" name="Google Shape;135;p18">
              <a:extLst>
                <a:ext uri="{FF2B5EF4-FFF2-40B4-BE49-F238E27FC236}">
                  <a16:creationId xmlns:a16="http://schemas.microsoft.com/office/drawing/2014/main" xmlns="" id="{0A36F8E8-8D9D-4004-A0E3-EE95B95CD5AD}"/>
                </a:ext>
              </a:extLst>
            </p:cNvPr>
            <p:cNvCxnSpPr>
              <a:cxnSpLocks/>
            </p:cNvCxnSpPr>
            <p:nvPr/>
          </p:nvCxnSpPr>
          <p:spPr>
            <a:xfrm>
              <a:off x="4167562" y="4839525"/>
              <a:ext cx="5422243" cy="488"/>
            </a:xfrm>
            <a:prstGeom prst="straightConnector1">
              <a:avLst/>
            </a:prstGeom>
            <a:noFill/>
            <a:ln w="38100" cap="flat" cmpd="sng">
              <a:solidFill>
                <a:srgbClr val="0070C0"/>
              </a:solidFill>
              <a:prstDash val="solid"/>
              <a:miter lim="800000"/>
              <a:headEnd type="none" w="med" len="med"/>
              <a:tailEnd type="none" w="med" len="med"/>
            </a:ln>
          </p:spPr>
        </p:cxnSp>
        <p:sp>
          <p:nvSpPr>
            <p:cNvPr id="45" name="Google Shape;136;p18">
              <a:extLst>
                <a:ext uri="{FF2B5EF4-FFF2-40B4-BE49-F238E27FC236}">
                  <a16:creationId xmlns:a16="http://schemas.microsoft.com/office/drawing/2014/main" xmlns="" id="{D9C4CF38-75F6-4093-A5C8-E8D68951811D}"/>
                </a:ext>
              </a:extLst>
            </p:cNvPr>
            <p:cNvSpPr txBox="1"/>
            <p:nvPr/>
          </p:nvSpPr>
          <p:spPr>
            <a:xfrm>
              <a:off x="3857700" y="4862262"/>
              <a:ext cx="8103929" cy="7111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1" i="0" u="none" strike="noStrike" cap="none" dirty="0" err="1">
                  <a:solidFill>
                    <a:srgbClr val="00B0F0"/>
                  </a:solidFill>
                  <a:latin typeface="Arial"/>
                  <a:ea typeface="Arial"/>
                  <a:cs typeface="Arial"/>
                  <a:sym typeface="Arial"/>
                </a:rPr>
                <a:t>Khoảng</a:t>
              </a:r>
              <a:r>
                <a:rPr lang="en-US" sz="2000" b="1" i="0" u="none" strike="noStrike" cap="none" dirty="0">
                  <a:solidFill>
                    <a:srgbClr val="00B0F0"/>
                  </a:solidFill>
                  <a:latin typeface="Arial"/>
                  <a:ea typeface="Arial"/>
                  <a:cs typeface="Arial"/>
                  <a:sym typeface="Arial"/>
                </a:rPr>
                <a:t> </a:t>
              </a:r>
              <a:r>
                <a:rPr lang="en-US" sz="2000" b="1" i="0" u="none" strike="noStrike" cap="none" dirty="0" err="1">
                  <a:solidFill>
                    <a:srgbClr val="00B0F0"/>
                  </a:solidFill>
                  <a:latin typeface="Arial"/>
                  <a:ea typeface="Arial"/>
                  <a:cs typeface="Arial"/>
                  <a:sym typeface="Arial"/>
                </a:rPr>
                <a:t>cách</a:t>
              </a:r>
              <a:r>
                <a:rPr lang="en-US" sz="2000" b="1" i="0" u="none" strike="noStrike" cap="none" dirty="0">
                  <a:solidFill>
                    <a:srgbClr val="00B0F0"/>
                  </a:solidFill>
                  <a:latin typeface="Arial"/>
                  <a:ea typeface="Arial"/>
                  <a:cs typeface="Arial"/>
                  <a:sym typeface="Arial"/>
                </a:rPr>
                <a:t> </a:t>
              </a:r>
              <a:r>
                <a:rPr lang="en-US" sz="2000" b="1" i="0" u="none" strike="noStrike" cap="none" dirty="0" err="1">
                  <a:solidFill>
                    <a:srgbClr val="00B0F0"/>
                  </a:solidFill>
                  <a:latin typeface="Arial"/>
                  <a:ea typeface="Arial"/>
                  <a:cs typeface="Arial"/>
                  <a:sym typeface="Arial"/>
                </a:rPr>
                <a:t>ngoài</a:t>
              </a:r>
              <a:r>
                <a:rPr lang="en-US" sz="2000" b="1" i="0" u="none" strike="noStrike" cap="none" dirty="0">
                  <a:solidFill>
                    <a:srgbClr val="00B0F0"/>
                  </a:solidFill>
                  <a:latin typeface="Arial"/>
                  <a:ea typeface="Arial"/>
                  <a:cs typeface="Arial"/>
                  <a:sym typeface="Arial"/>
                </a:rPr>
                <a:t> </a:t>
              </a:r>
              <a:r>
                <a:rPr lang="en-US" sz="2000" b="1" i="0" u="none" strike="noStrike" cap="none" dirty="0" err="1">
                  <a:solidFill>
                    <a:srgbClr val="00B0F0"/>
                  </a:solidFill>
                  <a:latin typeface="Arial"/>
                  <a:ea typeface="Arial"/>
                  <a:cs typeface="Arial"/>
                  <a:sym typeface="Arial"/>
                </a:rPr>
                <a:t>thực</a:t>
              </a:r>
              <a:r>
                <a:rPr lang="en-US" sz="2000" b="1" i="0" u="none" strike="noStrike" cap="none" dirty="0">
                  <a:solidFill>
                    <a:srgbClr val="00B0F0"/>
                  </a:solidFill>
                  <a:latin typeface="Arial"/>
                  <a:ea typeface="Arial"/>
                  <a:cs typeface="Arial"/>
                  <a:sym typeface="Arial"/>
                </a:rPr>
                <a:t> </a:t>
              </a:r>
              <a:r>
                <a:rPr lang="en-US" sz="2000" b="1" i="0" u="none" strike="noStrike" cap="none" dirty="0" err="1">
                  <a:solidFill>
                    <a:srgbClr val="00B0F0"/>
                  </a:solidFill>
                  <a:latin typeface="Arial"/>
                  <a:ea typeface="Arial"/>
                  <a:cs typeface="Arial"/>
                  <a:sym typeface="Arial"/>
                </a:rPr>
                <a:t>tê</a:t>
              </a:r>
              <a:r>
                <a:rPr lang="en-US" sz="2000" b="1" i="0" u="none" strike="noStrike" cap="none" dirty="0">
                  <a:solidFill>
                    <a:srgbClr val="00B0F0"/>
                  </a:solidFill>
                  <a:latin typeface="Arial"/>
                  <a:ea typeface="Arial"/>
                  <a:cs typeface="Arial"/>
                  <a:sym typeface="Arial"/>
                </a:rPr>
                <a:t>́</a:t>
              </a:r>
              <a:endParaRPr sz="2000" b="1" dirty="0">
                <a:solidFill>
                  <a:srgbClr val="00B0F0"/>
                </a:solidFill>
              </a:endParaRPr>
            </a:p>
          </p:txBody>
        </p:sp>
        <p:sp>
          <p:nvSpPr>
            <p:cNvPr id="46" name="Google Shape;137;p18">
              <a:extLst>
                <a:ext uri="{FF2B5EF4-FFF2-40B4-BE49-F238E27FC236}">
                  <a16:creationId xmlns:a16="http://schemas.microsoft.com/office/drawing/2014/main" xmlns="" id="{CE347222-C02A-4E84-A447-30B47420CE1E}"/>
                </a:ext>
              </a:extLst>
            </p:cNvPr>
            <p:cNvSpPr txBox="1"/>
            <p:nvPr/>
          </p:nvSpPr>
          <p:spPr>
            <a:xfrm>
              <a:off x="2142565" y="4541348"/>
              <a:ext cx="2250440" cy="24037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1" i="0" u="none" strike="noStrike" cap="none" dirty="0" err="1">
                  <a:solidFill>
                    <a:srgbClr val="00B0F0"/>
                  </a:solidFill>
                  <a:latin typeface="Arial"/>
                  <a:ea typeface="Arial"/>
                  <a:cs typeface="Arial"/>
                  <a:sym typeface="Arial"/>
                </a:rPr>
                <a:t>Là</a:t>
              </a:r>
              <a:r>
                <a:rPr lang="en-US" sz="2000" b="1" i="0" u="none" strike="noStrike" cap="none" dirty="0">
                  <a:solidFill>
                    <a:srgbClr val="00B0F0"/>
                  </a:solidFill>
                  <a:latin typeface="Arial"/>
                  <a:ea typeface="Arial"/>
                  <a:cs typeface="Arial"/>
                  <a:sym typeface="Arial"/>
                </a:rPr>
                <a:t> </a:t>
              </a:r>
              <a:r>
                <a:rPr lang="en-US" sz="2000" b="1" i="0" u="none" strike="noStrike" cap="none" dirty="0" err="1">
                  <a:solidFill>
                    <a:srgbClr val="00B0F0"/>
                  </a:solidFill>
                  <a:latin typeface="Arial"/>
                  <a:ea typeface="Arial"/>
                  <a:cs typeface="Arial"/>
                  <a:sym typeface="Arial"/>
                </a:rPr>
                <a:t>tỉ</a:t>
              </a:r>
              <a:r>
                <a:rPr lang="en-US" sz="2000" b="1" i="0" u="none" strike="noStrike" cap="none" dirty="0">
                  <a:solidFill>
                    <a:srgbClr val="00B0F0"/>
                  </a:solidFill>
                  <a:latin typeface="Arial"/>
                  <a:ea typeface="Arial"/>
                  <a:cs typeface="Arial"/>
                  <a:sym typeface="Arial"/>
                </a:rPr>
                <a:t> </a:t>
              </a:r>
              <a:r>
                <a:rPr lang="en-US" sz="2000" b="1" i="0" u="none" strike="noStrike" cap="none" dirty="0" err="1">
                  <a:solidFill>
                    <a:srgbClr val="00B0F0"/>
                  </a:solidFill>
                  <a:latin typeface="Arial"/>
                  <a:ea typeface="Arial"/>
                  <a:cs typeface="Arial"/>
                  <a:sym typeface="Arial"/>
                </a:rPr>
                <a:t>số</a:t>
              </a:r>
              <a:endParaRPr sz="2000" b="1" dirty="0">
                <a:solidFill>
                  <a:srgbClr val="00B0F0"/>
                </a:solidFill>
              </a:endParaRPr>
            </a:p>
          </p:txBody>
        </p:sp>
      </p:grpSp>
      <p:sp>
        <p:nvSpPr>
          <p:cNvPr id="3" name="Rectangle 2"/>
          <p:cNvSpPr/>
          <p:nvPr/>
        </p:nvSpPr>
        <p:spPr>
          <a:xfrm>
            <a:off x="2622274" y="4659374"/>
            <a:ext cx="8649325" cy="1366528"/>
          </a:xfrm>
          <a:prstGeom prst="rect">
            <a:avLst/>
          </a:prstGeom>
        </p:spPr>
        <p:txBody>
          <a:bodyPr wrap="square">
            <a:spAutoFit/>
          </a:bodyPr>
          <a:lstStyle/>
          <a:p>
            <a:pPr algn="just">
              <a:lnSpc>
                <a:spcPct val="115000"/>
              </a:lnSpc>
              <a:spcAft>
                <a:spcPts val="800"/>
              </a:spcAft>
            </a:pPr>
            <a:r>
              <a:rPr lang="nl-NL"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Khái niệm: Tỉ lệ bản đồ cho biết mức độ thu nhỏ của khoảng cách trên bản đồ so với khoảng cách trên thực địa. Để thể hiện tỉ lệ bản đồ người ta dùng tỉ lệ số và tỉ lệ thước</a:t>
            </a:r>
            <a:endParaRPr lang="x-none"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1" name="图片 3"/>
          <p:cNvPicPr>
            <a:picLocks noChangeAspect="1"/>
          </p:cNvPicPr>
          <p:nvPr/>
        </p:nvPicPr>
        <p:blipFill rotWithShape="1">
          <a:blip r:embed="rId6" cstate="screen">
            <a:extLst>
              <a:ext uri="{28A0092B-C50C-407E-A947-70E740481C1C}">
                <a14:useLocalDpi xmlns:a14="http://schemas.microsoft.com/office/drawing/2010/main"/>
              </a:ext>
            </a:extLst>
          </a:blip>
          <a:srcRect l="28644" t="12777" r="31386" b="20000"/>
          <a:stretch/>
        </p:blipFill>
        <p:spPr>
          <a:xfrm>
            <a:off x="280282" y="3725507"/>
            <a:ext cx="2283036" cy="2834687"/>
          </a:xfrm>
          <a:prstGeom prst="rect">
            <a:avLst/>
          </a:prstGeom>
        </p:spPr>
      </p:pic>
    </p:spTree>
    <p:extLst>
      <p:ext uri="{BB962C8B-B14F-4D97-AF65-F5344CB8AC3E}">
        <p14:creationId xmlns:p14="http://schemas.microsoft.com/office/powerpoint/2010/main" val="289095596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fltVal val="0"/>
                                          </p:val>
                                        </p:tav>
                                        <p:tav tm="100000">
                                          <p:val>
                                            <p:strVal val="#ppt_w"/>
                                          </p:val>
                                        </p:tav>
                                      </p:tavLst>
                                    </p:anim>
                                    <p:anim calcmode="lin" valueType="num">
                                      <p:cBhvr>
                                        <p:cTn id="23" dur="1000" fill="hold"/>
                                        <p:tgtEl>
                                          <p:spTgt spid="3"/>
                                        </p:tgtEl>
                                        <p:attrNameLst>
                                          <p:attrName>ppt_h</p:attrName>
                                        </p:attrNameLst>
                                      </p:cBhvr>
                                      <p:tavLst>
                                        <p:tav tm="0">
                                          <p:val>
                                            <p:fltVal val="0"/>
                                          </p:val>
                                        </p:tav>
                                        <p:tav tm="100000">
                                          <p:val>
                                            <p:strVal val="#ppt_h"/>
                                          </p:val>
                                        </p:tav>
                                      </p:tavLst>
                                    </p:anim>
                                    <p:anim calcmode="lin" valueType="num">
                                      <p:cBhvr>
                                        <p:cTn id="24" dur="1000" fill="hold"/>
                                        <p:tgtEl>
                                          <p:spTgt spid="3"/>
                                        </p:tgtEl>
                                        <p:attrNameLst>
                                          <p:attrName>style.rotation</p:attrName>
                                        </p:attrNameLst>
                                      </p:cBhvr>
                                      <p:tavLst>
                                        <p:tav tm="0">
                                          <p:val>
                                            <p:fltVal val="90"/>
                                          </p:val>
                                        </p:tav>
                                        <p:tav tm="100000">
                                          <p:val>
                                            <p:fltVal val="0"/>
                                          </p:val>
                                        </p:tav>
                                      </p:tavLst>
                                    </p:anim>
                                    <p:animEffect transition="in" filter="fade">
                                      <p:cBhvr>
                                        <p:cTn id="2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14" y="-6491"/>
            <a:ext cx="12192000" cy="6858000"/>
          </a:xfrm>
          <a:prstGeom prst="rect">
            <a:avLst/>
          </a:prstGeom>
        </p:spPr>
      </p:pic>
      <p:pic>
        <p:nvPicPr>
          <p:cNvPr id="15" name="图片 5"/>
          <p:cNvPicPr>
            <a:picLocks noChangeAspect="1"/>
          </p:cNvPicPr>
          <p:nvPr/>
        </p:nvPicPr>
        <p:blipFill>
          <a:blip r:embed="rId3"/>
          <a:stretch>
            <a:fillRect/>
          </a:stretch>
        </p:blipFill>
        <p:spPr>
          <a:xfrm>
            <a:off x="456265" y="727740"/>
            <a:ext cx="6289123" cy="2157718"/>
          </a:xfrm>
          <a:prstGeom prst="rect">
            <a:avLst/>
          </a:prstGeom>
        </p:spPr>
      </p:pic>
      <p:pic>
        <p:nvPicPr>
          <p:cNvPr id="6" name="Picture 5">
            <a:extLst>
              <a:ext uri="{FF2B5EF4-FFF2-40B4-BE49-F238E27FC236}">
                <a16:creationId xmlns:a16="http://schemas.microsoft.com/office/drawing/2014/main" xmlns="" id="{A43B8B04-3FD4-4A35-AA66-9972017A2092}"/>
              </a:ext>
            </a:extLst>
          </p:cNvPr>
          <p:cNvPicPr>
            <a:picLocks noChangeAspect="1"/>
          </p:cNvPicPr>
          <p:nvPr/>
        </p:nvPicPr>
        <p:blipFill rotWithShape="1">
          <a:blip r:embed="rId4"/>
          <a:srcRect l="26249" t="26595" r="27333" b="10991"/>
          <a:stretch/>
        </p:blipFill>
        <p:spPr>
          <a:xfrm>
            <a:off x="6745388" y="84118"/>
            <a:ext cx="5152443" cy="4038177"/>
          </a:xfrm>
          <a:prstGeom prst="rect">
            <a:avLst/>
          </a:prstGeom>
        </p:spPr>
      </p:pic>
      <p:sp>
        <p:nvSpPr>
          <p:cNvPr id="8" name="TextBox 7">
            <a:extLst>
              <a:ext uri="{FF2B5EF4-FFF2-40B4-BE49-F238E27FC236}">
                <a16:creationId xmlns:a16="http://schemas.microsoft.com/office/drawing/2014/main" xmlns="" id="{3D7FB237-9470-4562-9407-066EDCA7A6C2}"/>
              </a:ext>
            </a:extLst>
          </p:cNvPr>
          <p:cNvSpPr txBox="1"/>
          <p:nvPr/>
        </p:nvSpPr>
        <p:spPr>
          <a:xfrm>
            <a:off x="6460760" y="4206087"/>
            <a:ext cx="5731239" cy="400110"/>
          </a:xfrm>
          <a:prstGeom prst="rect">
            <a:avLst/>
          </a:prstGeom>
          <a:noFill/>
        </p:spPr>
        <p:txBody>
          <a:bodyPr wrap="square" rtlCol="0">
            <a:spAutoFit/>
          </a:bodyPr>
          <a:lstStyle/>
          <a:p>
            <a:r>
              <a:rPr lang="en-US" sz="2000" i="1" dirty="0" err="1" smtClean="0">
                <a:solidFill>
                  <a:srgbClr val="0070C0"/>
                </a:solidFill>
                <a:latin typeface="Arial" panose="020B0604020202020204" pitchFamily="34" charset="0"/>
                <a:cs typeface="Arial" panose="020B0604020202020204" pitchFamily="34" charset="0"/>
              </a:rPr>
              <a:t>Bản</a:t>
            </a:r>
            <a:r>
              <a:rPr lang="en-US" sz="2000" i="1" dirty="0" smtClean="0">
                <a:solidFill>
                  <a:srgbClr val="0070C0"/>
                </a:solidFill>
                <a:latin typeface="Arial" panose="020B0604020202020204" pitchFamily="34" charset="0"/>
                <a:cs typeface="Arial" panose="020B0604020202020204" pitchFamily="34" charset="0"/>
              </a:rPr>
              <a:t> </a:t>
            </a:r>
            <a:r>
              <a:rPr lang="en-US" sz="2000" i="1" dirty="0" err="1">
                <a:solidFill>
                  <a:srgbClr val="0070C0"/>
                </a:solidFill>
                <a:latin typeface="Arial" panose="020B0604020202020204" pitchFamily="34" charset="0"/>
                <a:cs typeface="Arial" panose="020B0604020202020204" pitchFamily="34" charset="0"/>
              </a:rPr>
              <a:t>đồ</a:t>
            </a:r>
            <a:r>
              <a:rPr lang="en-US" sz="2000" i="1" dirty="0">
                <a:solidFill>
                  <a:srgbClr val="0070C0"/>
                </a:solidFill>
                <a:latin typeface="Arial" panose="020B0604020202020204" pitchFamily="34" charset="0"/>
                <a:cs typeface="Arial" panose="020B0604020202020204" pitchFamily="34" charset="0"/>
              </a:rPr>
              <a:t> </a:t>
            </a:r>
            <a:r>
              <a:rPr lang="en-US" sz="2000" i="1" dirty="0" err="1">
                <a:solidFill>
                  <a:srgbClr val="0070C0"/>
                </a:solidFill>
                <a:latin typeface="Arial" panose="020B0604020202020204" pitchFamily="34" charset="0"/>
                <a:cs typeface="Arial" panose="020B0604020202020204" pitchFamily="34" charset="0"/>
              </a:rPr>
              <a:t>một</a:t>
            </a:r>
            <a:r>
              <a:rPr lang="en-US" sz="2000" i="1" dirty="0">
                <a:solidFill>
                  <a:srgbClr val="0070C0"/>
                </a:solidFill>
                <a:latin typeface="Arial" panose="020B0604020202020204" pitchFamily="34" charset="0"/>
                <a:cs typeface="Arial" panose="020B0604020202020204" pitchFamily="34" charset="0"/>
              </a:rPr>
              <a:t> </a:t>
            </a:r>
            <a:r>
              <a:rPr lang="en-US" sz="2000" i="1" dirty="0" err="1">
                <a:solidFill>
                  <a:srgbClr val="0070C0"/>
                </a:solidFill>
                <a:latin typeface="Arial" panose="020B0604020202020204" pitchFamily="34" charset="0"/>
                <a:cs typeface="Arial" panose="020B0604020202020204" pitchFamily="34" charset="0"/>
              </a:rPr>
              <a:t>khu</a:t>
            </a:r>
            <a:r>
              <a:rPr lang="en-US" sz="2000" i="1" dirty="0">
                <a:solidFill>
                  <a:srgbClr val="0070C0"/>
                </a:solidFill>
                <a:latin typeface="Arial" panose="020B0604020202020204" pitchFamily="34" charset="0"/>
                <a:cs typeface="Arial" panose="020B0604020202020204" pitchFamily="34" charset="0"/>
              </a:rPr>
              <a:t> </a:t>
            </a:r>
            <a:r>
              <a:rPr lang="en-US" sz="2000" i="1" dirty="0" err="1">
                <a:solidFill>
                  <a:srgbClr val="0070C0"/>
                </a:solidFill>
                <a:latin typeface="Arial" panose="020B0604020202020204" pitchFamily="34" charset="0"/>
                <a:cs typeface="Arial" panose="020B0604020202020204" pitchFamily="34" charset="0"/>
              </a:rPr>
              <a:t>vực</a:t>
            </a:r>
            <a:r>
              <a:rPr lang="en-US" sz="2000" i="1" dirty="0">
                <a:solidFill>
                  <a:srgbClr val="0070C0"/>
                </a:solidFill>
                <a:latin typeface="Arial" panose="020B0604020202020204" pitchFamily="34" charset="0"/>
                <a:cs typeface="Arial" panose="020B0604020202020204" pitchFamily="34" charset="0"/>
              </a:rPr>
              <a:t> </a:t>
            </a:r>
            <a:r>
              <a:rPr lang="en-US" sz="2000" i="1" dirty="0" err="1">
                <a:solidFill>
                  <a:srgbClr val="0070C0"/>
                </a:solidFill>
                <a:latin typeface="Arial" panose="020B0604020202020204" pitchFamily="34" charset="0"/>
                <a:cs typeface="Arial" panose="020B0604020202020204" pitchFamily="34" charset="0"/>
              </a:rPr>
              <a:t>của</a:t>
            </a:r>
            <a:r>
              <a:rPr lang="en-US" sz="2000" i="1" dirty="0">
                <a:solidFill>
                  <a:srgbClr val="0070C0"/>
                </a:solidFill>
                <a:latin typeface="Arial" panose="020B0604020202020204" pitchFamily="34" charset="0"/>
                <a:cs typeface="Arial" panose="020B0604020202020204" pitchFamily="34" charset="0"/>
              </a:rPr>
              <a:t> </a:t>
            </a:r>
            <a:r>
              <a:rPr lang="en-US" sz="2000" i="1" dirty="0" err="1">
                <a:solidFill>
                  <a:srgbClr val="0070C0"/>
                </a:solidFill>
                <a:latin typeface="Arial" panose="020B0604020202020204" pitchFamily="34" charset="0"/>
                <a:cs typeface="Arial" panose="020B0604020202020204" pitchFamily="34" charset="0"/>
              </a:rPr>
              <a:t>Thành</a:t>
            </a:r>
            <a:r>
              <a:rPr lang="en-US" sz="2000" i="1" dirty="0">
                <a:solidFill>
                  <a:srgbClr val="0070C0"/>
                </a:solidFill>
                <a:latin typeface="Arial" panose="020B0604020202020204" pitchFamily="34" charset="0"/>
                <a:cs typeface="Arial" panose="020B0604020202020204" pitchFamily="34" charset="0"/>
              </a:rPr>
              <a:t> </a:t>
            </a:r>
            <a:r>
              <a:rPr lang="en-US" sz="2000" i="1" dirty="0" err="1">
                <a:solidFill>
                  <a:srgbClr val="0070C0"/>
                </a:solidFill>
                <a:latin typeface="Arial" panose="020B0604020202020204" pitchFamily="34" charset="0"/>
                <a:cs typeface="Arial" panose="020B0604020202020204" pitchFamily="34" charset="0"/>
              </a:rPr>
              <a:t>phố</a:t>
            </a:r>
            <a:r>
              <a:rPr lang="en-US" sz="2000" i="1" dirty="0">
                <a:solidFill>
                  <a:srgbClr val="0070C0"/>
                </a:solidFill>
                <a:latin typeface="Arial" panose="020B0604020202020204" pitchFamily="34" charset="0"/>
                <a:cs typeface="Arial" panose="020B0604020202020204" pitchFamily="34" charset="0"/>
              </a:rPr>
              <a:t> </a:t>
            </a:r>
            <a:r>
              <a:rPr lang="en-US" sz="2000" i="1" dirty="0" err="1">
                <a:solidFill>
                  <a:srgbClr val="0070C0"/>
                </a:solidFill>
                <a:latin typeface="Arial" panose="020B0604020202020204" pitchFamily="34" charset="0"/>
                <a:cs typeface="Arial" panose="020B0604020202020204" pitchFamily="34" charset="0"/>
              </a:rPr>
              <a:t>Hồ</a:t>
            </a:r>
            <a:r>
              <a:rPr lang="en-US" sz="2000" i="1" dirty="0">
                <a:solidFill>
                  <a:srgbClr val="0070C0"/>
                </a:solidFill>
                <a:latin typeface="Arial" panose="020B0604020202020204" pitchFamily="34" charset="0"/>
                <a:cs typeface="Arial" panose="020B0604020202020204" pitchFamily="34" charset="0"/>
              </a:rPr>
              <a:t> </a:t>
            </a:r>
            <a:r>
              <a:rPr lang="en-US" sz="2000" i="1" dirty="0" err="1">
                <a:solidFill>
                  <a:srgbClr val="0070C0"/>
                </a:solidFill>
                <a:latin typeface="Arial" panose="020B0604020202020204" pitchFamily="34" charset="0"/>
                <a:cs typeface="Arial" panose="020B0604020202020204" pitchFamily="34" charset="0"/>
              </a:rPr>
              <a:t>Chí</a:t>
            </a:r>
            <a:r>
              <a:rPr lang="en-US" sz="2000" i="1" dirty="0">
                <a:solidFill>
                  <a:srgbClr val="0070C0"/>
                </a:solidFill>
                <a:latin typeface="Arial" panose="020B0604020202020204" pitchFamily="34" charset="0"/>
                <a:cs typeface="Arial" panose="020B0604020202020204" pitchFamily="34" charset="0"/>
              </a:rPr>
              <a:t> Minh</a:t>
            </a:r>
          </a:p>
        </p:txBody>
      </p:sp>
      <p:sp>
        <p:nvSpPr>
          <p:cNvPr id="13" name="Rectangle 12">
            <a:extLst>
              <a:ext uri="{FF2B5EF4-FFF2-40B4-BE49-F238E27FC236}">
                <a16:creationId xmlns:a16="http://schemas.microsoft.com/office/drawing/2014/main" xmlns="" id="{004A214D-3257-8846-9C5D-E548C71018A1}"/>
              </a:ext>
            </a:extLst>
          </p:cNvPr>
          <p:cNvSpPr/>
          <p:nvPr/>
        </p:nvSpPr>
        <p:spPr>
          <a:xfrm>
            <a:off x="823017" y="42660"/>
            <a:ext cx="3043645" cy="678327"/>
          </a:xfrm>
          <a:prstGeom prst="rect">
            <a:avLst/>
          </a:prstGeom>
        </p:spPr>
        <p:txBody>
          <a:bodyPr wrap="square">
            <a:spAutoFit/>
          </a:bodyPr>
          <a:lstStyle/>
          <a:p>
            <a:pPr algn="just">
              <a:lnSpc>
                <a:spcPct val="115000"/>
              </a:lnSpc>
              <a:spcAft>
                <a:spcPts val="800"/>
              </a:spcAft>
            </a:pPr>
            <a:r>
              <a:rPr lang="nl-NL" sz="36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2 </a:t>
            </a:r>
            <a:r>
              <a:rPr lang="nl-NL" sz="3600" b="1" dirty="0">
                <a:solidFill>
                  <a:srgbClr val="C00000"/>
                </a:solidFill>
                <a:latin typeface="Times New Roman" panose="02020603050405020304" pitchFamily="18" charset="0"/>
                <a:cs typeface="Times New Roman" panose="02020603050405020304" pitchFamily="18" charset="0"/>
              </a:rPr>
              <a:t>Tỉ lệ bản </a:t>
            </a:r>
            <a:r>
              <a:rPr lang="nl-NL" sz="3600" b="1" dirty="0" smtClean="0">
                <a:solidFill>
                  <a:srgbClr val="C00000"/>
                </a:solidFill>
                <a:latin typeface="Times New Roman" panose="02020603050405020304" pitchFamily="18" charset="0"/>
                <a:cs typeface="Times New Roman" panose="02020603050405020304" pitchFamily="18" charset="0"/>
              </a:rPr>
              <a:t>đồ</a:t>
            </a:r>
            <a:endParaRPr lang="x-none" sz="3600" dirty="0">
              <a:solidFill>
                <a:srgbClr val="C0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26413B74-F111-497A-ADDD-E9E237C26376}"/>
              </a:ext>
            </a:extLst>
          </p:cNvPr>
          <p:cNvSpPr txBox="1"/>
          <p:nvPr/>
        </p:nvSpPr>
        <p:spPr>
          <a:xfrm>
            <a:off x="1033521" y="3092047"/>
            <a:ext cx="5666282" cy="954107"/>
          </a:xfrm>
          <a:prstGeom prst="rect">
            <a:avLst/>
          </a:prstGeom>
          <a:solidFill>
            <a:schemeClr val="accent6">
              <a:lumMod val="60000"/>
              <a:lumOff val="40000"/>
            </a:schemeClr>
          </a:solidFill>
        </p:spPr>
        <p:txBody>
          <a:bodyPr wrap="square" rtlCol="0">
            <a:spAutoFit/>
          </a:bodyPr>
          <a:lstStyle/>
          <a:p>
            <a:r>
              <a:rPr lang="en-US" sz="2800" b="1" dirty="0" err="1">
                <a:solidFill>
                  <a:schemeClr val="accent2">
                    <a:lumMod val="75000"/>
                  </a:schemeClr>
                </a:solidFill>
                <a:latin typeface="Arial" panose="020B0604020202020204" pitchFamily="34" charset="0"/>
                <a:cs typeface="Arial" panose="020B0604020202020204" pitchFamily="34" charset="0"/>
              </a:rPr>
              <a:t>Tỉ</a:t>
            </a:r>
            <a:r>
              <a:rPr lang="en-US" sz="2800" b="1" dirty="0">
                <a:solidFill>
                  <a:schemeClr val="accent2">
                    <a:lumMod val="75000"/>
                  </a:schemeClr>
                </a:solidFill>
                <a:latin typeface="Arial" panose="020B0604020202020204" pitchFamily="34" charset="0"/>
                <a:cs typeface="Arial" panose="020B0604020202020204" pitchFamily="34" charset="0"/>
              </a:rPr>
              <a:t> </a:t>
            </a:r>
            <a:r>
              <a:rPr lang="en-US" sz="2800" b="1" dirty="0" err="1">
                <a:solidFill>
                  <a:schemeClr val="accent2">
                    <a:lumMod val="75000"/>
                  </a:schemeClr>
                </a:solidFill>
                <a:latin typeface="Arial" panose="020B0604020202020204" pitchFamily="34" charset="0"/>
                <a:cs typeface="Arial" panose="020B0604020202020204" pitchFamily="34" charset="0"/>
              </a:rPr>
              <a:t>lệ</a:t>
            </a:r>
            <a:r>
              <a:rPr lang="en-US" sz="2800" b="1" dirty="0">
                <a:solidFill>
                  <a:schemeClr val="accent2">
                    <a:lumMod val="75000"/>
                  </a:schemeClr>
                </a:solidFill>
                <a:latin typeface="Arial" panose="020B0604020202020204" pitchFamily="34" charset="0"/>
                <a:cs typeface="Arial" panose="020B0604020202020204" pitchFamily="34" charset="0"/>
              </a:rPr>
              <a:t> </a:t>
            </a:r>
            <a:r>
              <a:rPr lang="en-US" sz="2800" b="1" dirty="0" err="1">
                <a:solidFill>
                  <a:schemeClr val="accent2">
                    <a:lumMod val="75000"/>
                  </a:schemeClr>
                </a:solidFill>
                <a:latin typeface="Arial" panose="020B0604020202020204" pitchFamily="34" charset="0"/>
                <a:cs typeface="Arial" panose="020B0604020202020204" pitchFamily="34" charset="0"/>
              </a:rPr>
              <a:t>bản</a:t>
            </a:r>
            <a:r>
              <a:rPr lang="en-US" sz="2800" b="1" dirty="0">
                <a:solidFill>
                  <a:schemeClr val="accent2">
                    <a:lumMod val="75000"/>
                  </a:schemeClr>
                </a:solidFill>
                <a:latin typeface="Arial" panose="020B0604020202020204" pitchFamily="34" charset="0"/>
                <a:cs typeface="Arial" panose="020B0604020202020204" pitchFamily="34" charset="0"/>
              </a:rPr>
              <a:t> </a:t>
            </a:r>
            <a:r>
              <a:rPr lang="en-US" sz="2800" b="1" dirty="0" err="1">
                <a:solidFill>
                  <a:schemeClr val="accent2">
                    <a:lumMod val="75000"/>
                  </a:schemeClr>
                </a:solidFill>
                <a:latin typeface="Arial" panose="020B0604020202020204" pitchFamily="34" charset="0"/>
                <a:cs typeface="Arial" panose="020B0604020202020204" pitchFamily="34" charset="0"/>
              </a:rPr>
              <a:t>đồ</a:t>
            </a:r>
            <a:r>
              <a:rPr lang="en-US" sz="2800" b="1" dirty="0">
                <a:solidFill>
                  <a:schemeClr val="accent2">
                    <a:lumMod val="75000"/>
                  </a:schemeClr>
                </a:solidFill>
                <a:latin typeface="Arial" panose="020B0604020202020204" pitchFamily="34" charset="0"/>
                <a:cs typeface="Arial" panose="020B0604020202020204" pitchFamily="34" charset="0"/>
              </a:rPr>
              <a:t> </a:t>
            </a:r>
            <a:r>
              <a:rPr lang="en-US" sz="2800" b="1" dirty="0" err="1" smtClean="0">
                <a:solidFill>
                  <a:schemeClr val="accent2">
                    <a:lumMod val="75000"/>
                  </a:schemeClr>
                </a:solidFill>
                <a:latin typeface="Arial" panose="020B0604020202020204" pitchFamily="34" charset="0"/>
                <a:cs typeface="Arial" panose="020B0604020202020204" pitchFamily="34" charset="0"/>
              </a:rPr>
              <a:t>cho</a:t>
            </a:r>
            <a:r>
              <a:rPr lang="en-US" sz="2800" b="1" dirty="0" smtClean="0">
                <a:solidFill>
                  <a:schemeClr val="accent2">
                    <a:lumMod val="75000"/>
                  </a:schemeClr>
                </a:solidFill>
                <a:latin typeface="Arial" panose="020B0604020202020204" pitchFamily="34" charset="0"/>
                <a:cs typeface="Arial" panose="020B0604020202020204" pitchFamily="34" charset="0"/>
              </a:rPr>
              <a:t> </a:t>
            </a:r>
            <a:r>
              <a:rPr lang="en-US" sz="2800" b="1" dirty="0" err="1">
                <a:solidFill>
                  <a:schemeClr val="accent2">
                    <a:lumMod val="75000"/>
                  </a:schemeClr>
                </a:solidFill>
                <a:latin typeface="Arial" panose="020B0604020202020204" pitchFamily="34" charset="0"/>
                <a:cs typeface="Arial" panose="020B0604020202020204" pitchFamily="34" charset="0"/>
              </a:rPr>
              <a:t>chúng</a:t>
            </a:r>
            <a:r>
              <a:rPr lang="en-US" sz="2800" b="1" dirty="0">
                <a:solidFill>
                  <a:schemeClr val="accent2">
                    <a:lumMod val="75000"/>
                  </a:schemeClr>
                </a:solidFill>
                <a:latin typeface="Arial" panose="020B0604020202020204" pitchFamily="34" charset="0"/>
                <a:cs typeface="Arial" panose="020B0604020202020204" pitchFamily="34" charset="0"/>
              </a:rPr>
              <a:t> </a:t>
            </a:r>
            <a:r>
              <a:rPr lang="en-US" sz="2800" b="1" dirty="0" smtClean="0">
                <a:solidFill>
                  <a:schemeClr val="accent2">
                    <a:lumMod val="75000"/>
                  </a:schemeClr>
                </a:solidFill>
                <a:latin typeface="Arial" panose="020B0604020202020204" pitchFamily="34" charset="0"/>
                <a:cs typeface="Arial" panose="020B0604020202020204" pitchFamily="34" charset="0"/>
              </a:rPr>
              <a:t>ta </a:t>
            </a:r>
            <a:r>
              <a:rPr lang="en-US" sz="2800" b="1" dirty="0" err="1" smtClean="0">
                <a:solidFill>
                  <a:schemeClr val="accent2">
                    <a:lumMod val="75000"/>
                  </a:schemeClr>
                </a:solidFill>
                <a:latin typeface="Arial" panose="020B0604020202020204" pitchFamily="34" charset="0"/>
                <a:cs typeface="Arial" panose="020B0604020202020204" pitchFamily="34" charset="0"/>
              </a:rPr>
              <a:t>biết</a:t>
            </a:r>
            <a:r>
              <a:rPr lang="en-US" sz="2800" b="1" dirty="0" smtClean="0">
                <a:solidFill>
                  <a:schemeClr val="accent2">
                    <a:lumMod val="75000"/>
                  </a:schemeClr>
                </a:solidFill>
                <a:latin typeface="Arial" panose="020B0604020202020204" pitchFamily="34" charset="0"/>
                <a:cs typeface="Arial" panose="020B0604020202020204" pitchFamily="34" charset="0"/>
              </a:rPr>
              <a:t> </a:t>
            </a:r>
            <a:r>
              <a:rPr lang="en-US" sz="2800" b="1" dirty="0" err="1">
                <a:solidFill>
                  <a:schemeClr val="accent2">
                    <a:lumMod val="75000"/>
                  </a:schemeClr>
                </a:solidFill>
                <a:latin typeface="Arial" panose="020B0604020202020204" pitchFamily="34" charset="0"/>
                <a:cs typeface="Arial" panose="020B0604020202020204" pitchFamily="34" charset="0"/>
              </a:rPr>
              <a:t>điều</a:t>
            </a:r>
            <a:r>
              <a:rPr lang="en-US" sz="2800" b="1" dirty="0">
                <a:solidFill>
                  <a:schemeClr val="accent2">
                    <a:lumMod val="75000"/>
                  </a:schemeClr>
                </a:solidFill>
                <a:latin typeface="Arial" panose="020B0604020202020204" pitchFamily="34" charset="0"/>
                <a:cs typeface="Arial" panose="020B0604020202020204" pitchFamily="34" charset="0"/>
              </a:rPr>
              <a:t> </a:t>
            </a:r>
            <a:r>
              <a:rPr lang="en-US" sz="2800" b="1" dirty="0" err="1">
                <a:solidFill>
                  <a:schemeClr val="accent2">
                    <a:lumMod val="75000"/>
                  </a:schemeClr>
                </a:solidFill>
                <a:latin typeface="Arial" panose="020B0604020202020204" pitchFamily="34" charset="0"/>
                <a:cs typeface="Arial" panose="020B0604020202020204" pitchFamily="34" charset="0"/>
              </a:rPr>
              <a:t>gì</a:t>
            </a:r>
            <a:r>
              <a:rPr lang="en-US" sz="2800" b="1" dirty="0">
                <a:solidFill>
                  <a:schemeClr val="accent2">
                    <a:lumMod val="75000"/>
                  </a:schemeClr>
                </a:solidFill>
                <a:latin typeface="Arial" panose="020B0604020202020204" pitchFamily="34" charset="0"/>
                <a:cs typeface="Arial" panose="020B0604020202020204" pitchFamily="34" charset="0"/>
              </a:rPr>
              <a:t>?</a:t>
            </a:r>
          </a:p>
        </p:txBody>
      </p:sp>
      <p:sp>
        <p:nvSpPr>
          <p:cNvPr id="11" name="Google Shape;147;p19">
            <a:extLst>
              <a:ext uri="{FF2B5EF4-FFF2-40B4-BE49-F238E27FC236}">
                <a16:creationId xmlns:a16="http://schemas.microsoft.com/office/drawing/2014/main" xmlns="" id="{B690F9A5-FBEF-4DC1-B37D-6E172CA57C9D}"/>
              </a:ext>
            </a:extLst>
          </p:cNvPr>
          <p:cNvSpPr txBox="1"/>
          <p:nvPr/>
        </p:nvSpPr>
        <p:spPr>
          <a:xfrm>
            <a:off x="217786" y="4780846"/>
            <a:ext cx="11884447" cy="132847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CC"/>
              </a:buClr>
              <a:buSzPts val="2400"/>
              <a:buFont typeface="Arial"/>
              <a:buNone/>
            </a:pPr>
            <a:r>
              <a:rPr lang="en-US" sz="3200" i="0" u="none" strike="noStrike" cap="none" dirty="0" smtClean="0">
                <a:solidFill>
                  <a:schemeClr val="accent6">
                    <a:lumMod val="50000"/>
                  </a:schemeClr>
                </a:solidFill>
                <a:latin typeface="Arial" panose="020B0604020202020204" pitchFamily="34" charset="0"/>
                <a:ea typeface="Arial"/>
                <a:cs typeface="Arial" panose="020B0604020202020204" pitchFamily="34" charset="0"/>
                <a:sym typeface="Arial"/>
              </a:rPr>
              <a:t>           - </a:t>
            </a:r>
            <a:r>
              <a:rPr lang="en-US" sz="3200" i="0" u="none" strike="noStrike" cap="none" dirty="0" err="1">
                <a:solidFill>
                  <a:schemeClr val="accent6">
                    <a:lumMod val="50000"/>
                  </a:schemeClr>
                </a:solidFill>
                <a:latin typeface="Arial" panose="020B0604020202020204" pitchFamily="34" charset="0"/>
                <a:ea typeface="Arial"/>
                <a:cs typeface="Arial" panose="020B0604020202020204" pitchFamily="34" charset="0"/>
                <a:sym typeface="Arial"/>
              </a:rPr>
              <a:t>Tỉ</a:t>
            </a:r>
            <a:r>
              <a:rPr lang="en-US" sz="3200" i="0" u="none" strike="noStrike" cap="none" dirty="0">
                <a:solidFill>
                  <a:schemeClr val="accent6">
                    <a:lumMod val="50000"/>
                  </a:schemeClr>
                </a:solidFill>
                <a:latin typeface="Arial" panose="020B0604020202020204" pitchFamily="34" charset="0"/>
                <a:ea typeface="Arial"/>
                <a:cs typeface="Arial" panose="020B0604020202020204" pitchFamily="34" charset="0"/>
                <a:sym typeface="Arial"/>
              </a:rPr>
              <a:t> </a:t>
            </a:r>
            <a:r>
              <a:rPr lang="en-US" sz="3200" i="0" u="none" strike="noStrike" cap="none" dirty="0" err="1">
                <a:solidFill>
                  <a:schemeClr val="accent6">
                    <a:lumMod val="50000"/>
                  </a:schemeClr>
                </a:solidFill>
                <a:latin typeface="Arial" panose="020B0604020202020204" pitchFamily="34" charset="0"/>
                <a:ea typeface="Arial"/>
                <a:cs typeface="Arial" panose="020B0604020202020204" pitchFamily="34" charset="0"/>
                <a:sym typeface="Arial"/>
              </a:rPr>
              <a:t>lệ</a:t>
            </a:r>
            <a:r>
              <a:rPr lang="en-US" sz="3200" i="0" u="none" strike="noStrike" cap="none" dirty="0">
                <a:solidFill>
                  <a:schemeClr val="accent6">
                    <a:lumMod val="50000"/>
                  </a:schemeClr>
                </a:solidFill>
                <a:latin typeface="Arial" panose="020B0604020202020204" pitchFamily="34" charset="0"/>
                <a:ea typeface="Arial"/>
                <a:cs typeface="Arial" panose="020B0604020202020204" pitchFamily="34" charset="0"/>
                <a:sym typeface="Arial"/>
              </a:rPr>
              <a:t> </a:t>
            </a:r>
            <a:r>
              <a:rPr lang="en-US" sz="3200" i="0" u="none" strike="noStrike" cap="none" dirty="0" err="1">
                <a:solidFill>
                  <a:schemeClr val="accent6">
                    <a:lumMod val="50000"/>
                  </a:schemeClr>
                </a:solidFill>
                <a:latin typeface="Arial" panose="020B0604020202020204" pitchFamily="34" charset="0"/>
                <a:ea typeface="Arial"/>
                <a:cs typeface="Arial" panose="020B0604020202020204" pitchFamily="34" charset="0"/>
                <a:sym typeface="Arial"/>
              </a:rPr>
              <a:t>bản</a:t>
            </a:r>
            <a:r>
              <a:rPr lang="en-US" sz="3200" i="0" u="none" strike="noStrike" cap="none" dirty="0">
                <a:solidFill>
                  <a:schemeClr val="accent6">
                    <a:lumMod val="50000"/>
                  </a:schemeClr>
                </a:solidFill>
                <a:latin typeface="Arial" panose="020B0604020202020204" pitchFamily="34" charset="0"/>
                <a:ea typeface="Arial"/>
                <a:cs typeface="Arial" panose="020B0604020202020204" pitchFamily="34" charset="0"/>
                <a:sym typeface="Arial"/>
              </a:rPr>
              <a:t> </a:t>
            </a:r>
            <a:r>
              <a:rPr lang="en-US" sz="3200" i="0" u="none" strike="noStrike" cap="none" dirty="0" err="1">
                <a:solidFill>
                  <a:schemeClr val="accent6">
                    <a:lumMod val="50000"/>
                  </a:schemeClr>
                </a:solidFill>
                <a:latin typeface="Arial" panose="020B0604020202020204" pitchFamily="34" charset="0"/>
                <a:ea typeface="Arial"/>
                <a:cs typeface="Arial" panose="020B0604020202020204" pitchFamily="34" charset="0"/>
                <a:sym typeface="Arial"/>
              </a:rPr>
              <a:t>đồ</a:t>
            </a:r>
            <a:r>
              <a:rPr lang="en-US" sz="3200" i="0" u="none" strike="noStrike" cap="none" dirty="0">
                <a:solidFill>
                  <a:schemeClr val="accent6">
                    <a:lumMod val="50000"/>
                  </a:schemeClr>
                </a:solidFill>
                <a:latin typeface="Arial" panose="020B0604020202020204" pitchFamily="34" charset="0"/>
                <a:ea typeface="Arial"/>
                <a:cs typeface="Arial" panose="020B0604020202020204" pitchFamily="34" charset="0"/>
                <a:sym typeface="Arial"/>
              </a:rPr>
              <a:t> </a:t>
            </a:r>
            <a:r>
              <a:rPr lang="en-US" sz="3200" i="0" u="none" strike="noStrike" cap="none" dirty="0" err="1">
                <a:solidFill>
                  <a:schemeClr val="accent6">
                    <a:lumMod val="50000"/>
                  </a:schemeClr>
                </a:solidFill>
                <a:latin typeface="Arial" panose="020B0604020202020204" pitchFamily="34" charset="0"/>
                <a:ea typeface="Arial"/>
                <a:cs typeface="Arial" panose="020B0604020202020204" pitchFamily="34" charset="0"/>
                <a:sym typeface="Arial"/>
              </a:rPr>
              <a:t>cho</a:t>
            </a:r>
            <a:r>
              <a:rPr lang="en-US" sz="3200" i="0" u="none" strike="noStrike" cap="none" dirty="0">
                <a:solidFill>
                  <a:schemeClr val="accent6">
                    <a:lumMod val="50000"/>
                  </a:schemeClr>
                </a:solidFill>
                <a:latin typeface="Arial" panose="020B0604020202020204" pitchFamily="34" charset="0"/>
                <a:ea typeface="Arial"/>
                <a:cs typeface="Arial" panose="020B0604020202020204" pitchFamily="34" charset="0"/>
                <a:sym typeface="Arial"/>
              </a:rPr>
              <a:t> </a:t>
            </a:r>
            <a:r>
              <a:rPr lang="en-US" sz="3200" i="0" u="none" strike="noStrike" cap="none" dirty="0" err="1">
                <a:solidFill>
                  <a:schemeClr val="accent6">
                    <a:lumMod val="50000"/>
                  </a:schemeClr>
                </a:solidFill>
                <a:latin typeface="Arial" panose="020B0604020202020204" pitchFamily="34" charset="0"/>
                <a:ea typeface="Arial"/>
                <a:cs typeface="Arial" panose="020B0604020202020204" pitchFamily="34" charset="0"/>
                <a:sym typeface="Arial"/>
              </a:rPr>
              <a:t>biết</a:t>
            </a:r>
            <a:r>
              <a:rPr lang="en-US" sz="3200" i="0" u="none" strike="noStrike" cap="none" dirty="0">
                <a:solidFill>
                  <a:schemeClr val="accent6">
                    <a:lumMod val="50000"/>
                  </a:schemeClr>
                </a:solidFill>
                <a:latin typeface="Arial" panose="020B0604020202020204" pitchFamily="34" charset="0"/>
                <a:ea typeface="Arial"/>
                <a:cs typeface="Arial" panose="020B0604020202020204" pitchFamily="34" charset="0"/>
                <a:sym typeface="Arial"/>
              </a:rPr>
              <a:t> </a:t>
            </a:r>
            <a:r>
              <a:rPr lang="en-US" sz="3200" i="0" u="none" strike="noStrike" cap="none" dirty="0" err="1">
                <a:solidFill>
                  <a:schemeClr val="accent6">
                    <a:lumMod val="50000"/>
                  </a:schemeClr>
                </a:solidFill>
                <a:latin typeface="Arial" panose="020B0604020202020204" pitchFamily="34" charset="0"/>
                <a:ea typeface="Arial"/>
                <a:cs typeface="Arial" panose="020B0604020202020204" pitchFamily="34" charset="0"/>
                <a:sym typeface="Arial"/>
              </a:rPr>
              <a:t>mức</a:t>
            </a:r>
            <a:r>
              <a:rPr lang="en-US" sz="3200" i="0" u="none" strike="noStrike" cap="none" dirty="0">
                <a:solidFill>
                  <a:schemeClr val="accent6">
                    <a:lumMod val="50000"/>
                  </a:schemeClr>
                </a:solidFill>
                <a:latin typeface="Arial" panose="020B0604020202020204" pitchFamily="34" charset="0"/>
                <a:ea typeface="Arial"/>
                <a:cs typeface="Arial" panose="020B0604020202020204" pitchFamily="34" charset="0"/>
                <a:sym typeface="Arial"/>
              </a:rPr>
              <a:t> </a:t>
            </a:r>
            <a:r>
              <a:rPr lang="en-US" sz="3200" i="0" u="none" strike="noStrike" cap="none" dirty="0" err="1">
                <a:solidFill>
                  <a:schemeClr val="accent6">
                    <a:lumMod val="50000"/>
                  </a:schemeClr>
                </a:solidFill>
                <a:latin typeface="Arial" panose="020B0604020202020204" pitchFamily="34" charset="0"/>
                <a:ea typeface="Arial"/>
                <a:cs typeface="Arial" panose="020B0604020202020204" pitchFamily="34" charset="0"/>
                <a:sym typeface="Arial"/>
              </a:rPr>
              <a:t>độ</a:t>
            </a:r>
            <a:r>
              <a:rPr lang="en-US" sz="3200" i="0" u="none" strike="noStrike" cap="none" dirty="0">
                <a:solidFill>
                  <a:schemeClr val="accent6">
                    <a:lumMod val="50000"/>
                  </a:schemeClr>
                </a:solidFill>
                <a:latin typeface="Arial" panose="020B0604020202020204" pitchFamily="34" charset="0"/>
                <a:ea typeface="Arial"/>
                <a:cs typeface="Arial" panose="020B0604020202020204" pitchFamily="34" charset="0"/>
                <a:sym typeface="Arial"/>
              </a:rPr>
              <a:t> </a:t>
            </a:r>
            <a:r>
              <a:rPr lang="en-US" sz="3200" i="0" u="none" strike="noStrike" cap="none" dirty="0" err="1">
                <a:solidFill>
                  <a:schemeClr val="accent6">
                    <a:lumMod val="50000"/>
                  </a:schemeClr>
                </a:solidFill>
                <a:latin typeface="Arial" panose="020B0604020202020204" pitchFamily="34" charset="0"/>
                <a:ea typeface="Arial"/>
                <a:cs typeface="Arial" panose="020B0604020202020204" pitchFamily="34" charset="0"/>
                <a:sym typeface="Arial"/>
              </a:rPr>
              <a:t>thu</a:t>
            </a:r>
            <a:r>
              <a:rPr lang="en-US" sz="3200" i="0" u="none" strike="noStrike" cap="none" dirty="0">
                <a:solidFill>
                  <a:schemeClr val="accent6">
                    <a:lumMod val="50000"/>
                  </a:schemeClr>
                </a:solidFill>
                <a:latin typeface="Arial" panose="020B0604020202020204" pitchFamily="34" charset="0"/>
                <a:ea typeface="Arial"/>
                <a:cs typeface="Arial" panose="020B0604020202020204" pitchFamily="34" charset="0"/>
                <a:sym typeface="Arial"/>
              </a:rPr>
              <a:t> </a:t>
            </a:r>
            <a:r>
              <a:rPr lang="en-US" sz="3200" i="0" u="none" strike="noStrike" cap="none" dirty="0" err="1">
                <a:solidFill>
                  <a:schemeClr val="accent6">
                    <a:lumMod val="50000"/>
                  </a:schemeClr>
                </a:solidFill>
                <a:latin typeface="Arial" panose="020B0604020202020204" pitchFamily="34" charset="0"/>
                <a:ea typeface="Arial"/>
                <a:cs typeface="Arial" panose="020B0604020202020204" pitchFamily="34" charset="0"/>
                <a:sym typeface="Arial"/>
              </a:rPr>
              <a:t>nhỏ</a:t>
            </a:r>
            <a:r>
              <a:rPr lang="en-US" sz="3200" i="0" u="none" strike="noStrike" cap="none" dirty="0">
                <a:solidFill>
                  <a:schemeClr val="accent6">
                    <a:lumMod val="50000"/>
                  </a:schemeClr>
                </a:solidFill>
                <a:latin typeface="Arial" panose="020B0604020202020204" pitchFamily="34" charset="0"/>
                <a:ea typeface="Arial"/>
                <a:cs typeface="Arial" panose="020B0604020202020204" pitchFamily="34" charset="0"/>
                <a:sym typeface="Arial"/>
              </a:rPr>
              <a:t> </a:t>
            </a:r>
            <a:r>
              <a:rPr lang="en-US" sz="3200" i="0" u="none" strike="noStrike" cap="none" dirty="0" err="1">
                <a:solidFill>
                  <a:schemeClr val="accent6">
                    <a:lumMod val="50000"/>
                  </a:schemeClr>
                </a:solidFill>
                <a:latin typeface="Arial" panose="020B0604020202020204" pitchFamily="34" charset="0"/>
                <a:ea typeface="Arial"/>
                <a:cs typeface="Arial" panose="020B0604020202020204" pitchFamily="34" charset="0"/>
                <a:sym typeface="Arial"/>
              </a:rPr>
              <a:t>độ</a:t>
            </a:r>
            <a:r>
              <a:rPr lang="en-US" sz="3200" i="0" u="none" strike="noStrike" cap="none" dirty="0">
                <a:solidFill>
                  <a:schemeClr val="accent6">
                    <a:lumMod val="50000"/>
                  </a:schemeClr>
                </a:solidFill>
                <a:latin typeface="Arial" panose="020B0604020202020204" pitchFamily="34" charset="0"/>
                <a:ea typeface="Arial"/>
                <a:cs typeface="Arial" panose="020B0604020202020204" pitchFamily="34" charset="0"/>
                <a:sym typeface="Arial"/>
              </a:rPr>
              <a:t> </a:t>
            </a:r>
            <a:r>
              <a:rPr lang="en-US" sz="3200" i="0" u="none" strike="noStrike" cap="none" dirty="0" err="1">
                <a:solidFill>
                  <a:schemeClr val="accent6">
                    <a:lumMod val="50000"/>
                  </a:schemeClr>
                </a:solidFill>
                <a:latin typeface="Arial" panose="020B0604020202020204" pitchFamily="34" charset="0"/>
                <a:ea typeface="Arial"/>
                <a:cs typeface="Arial" panose="020B0604020202020204" pitchFamily="34" charset="0"/>
                <a:sym typeface="Arial"/>
              </a:rPr>
              <a:t>dài</a:t>
            </a:r>
            <a:r>
              <a:rPr lang="en-US" sz="3200" i="0" u="none" strike="noStrike" cap="none" dirty="0">
                <a:solidFill>
                  <a:schemeClr val="accent6">
                    <a:lumMod val="50000"/>
                  </a:schemeClr>
                </a:solidFill>
                <a:latin typeface="Arial" panose="020B0604020202020204" pitchFamily="34" charset="0"/>
                <a:ea typeface="Arial"/>
                <a:cs typeface="Arial" panose="020B0604020202020204" pitchFamily="34" charset="0"/>
                <a:sym typeface="Arial"/>
              </a:rPr>
              <a:t> </a:t>
            </a:r>
            <a:r>
              <a:rPr lang="en-US" sz="3200" i="0" u="none" strike="noStrike" cap="none" dirty="0" err="1">
                <a:solidFill>
                  <a:schemeClr val="accent6">
                    <a:lumMod val="50000"/>
                  </a:schemeClr>
                </a:solidFill>
                <a:latin typeface="Arial" panose="020B0604020202020204" pitchFamily="34" charset="0"/>
                <a:ea typeface="Arial"/>
                <a:cs typeface="Arial" panose="020B0604020202020204" pitchFamily="34" charset="0"/>
                <a:sym typeface="Arial"/>
              </a:rPr>
              <a:t>giữa</a:t>
            </a:r>
            <a:r>
              <a:rPr lang="en-US" sz="3200" i="0" u="none" strike="noStrike" cap="none" dirty="0">
                <a:solidFill>
                  <a:schemeClr val="accent6">
                    <a:lumMod val="50000"/>
                  </a:schemeClr>
                </a:solidFill>
                <a:latin typeface="Arial" panose="020B0604020202020204" pitchFamily="34" charset="0"/>
                <a:ea typeface="Arial"/>
                <a:cs typeface="Arial" panose="020B0604020202020204" pitchFamily="34" charset="0"/>
                <a:sym typeface="Arial"/>
              </a:rPr>
              <a:t> </a:t>
            </a:r>
            <a:r>
              <a:rPr lang="en-US" sz="3200" i="0" u="none" strike="noStrike" cap="none" dirty="0" err="1">
                <a:solidFill>
                  <a:schemeClr val="accent6">
                    <a:lumMod val="50000"/>
                  </a:schemeClr>
                </a:solidFill>
                <a:latin typeface="Arial" panose="020B0604020202020204" pitchFamily="34" charset="0"/>
                <a:ea typeface="Arial"/>
                <a:cs typeface="Arial" panose="020B0604020202020204" pitchFamily="34" charset="0"/>
                <a:sym typeface="Arial"/>
              </a:rPr>
              <a:t>các</a:t>
            </a:r>
            <a:r>
              <a:rPr lang="en-US" sz="3200" i="0" u="none" strike="noStrike" cap="none" dirty="0">
                <a:solidFill>
                  <a:schemeClr val="accent6">
                    <a:lumMod val="50000"/>
                  </a:schemeClr>
                </a:solidFill>
                <a:latin typeface="Arial" panose="020B0604020202020204" pitchFamily="34" charset="0"/>
                <a:ea typeface="Arial"/>
                <a:cs typeface="Arial" panose="020B0604020202020204" pitchFamily="34" charset="0"/>
                <a:sym typeface="Arial"/>
              </a:rPr>
              <a:t> </a:t>
            </a:r>
            <a:r>
              <a:rPr lang="en-US" sz="3200" i="0" u="none" strike="noStrike" cap="none" dirty="0" err="1">
                <a:solidFill>
                  <a:schemeClr val="accent6">
                    <a:lumMod val="50000"/>
                  </a:schemeClr>
                </a:solidFill>
                <a:latin typeface="Arial" panose="020B0604020202020204" pitchFamily="34" charset="0"/>
                <a:ea typeface="Arial"/>
                <a:cs typeface="Arial" panose="020B0604020202020204" pitchFamily="34" charset="0"/>
                <a:sym typeface="Arial"/>
              </a:rPr>
              <a:t>đối</a:t>
            </a:r>
            <a:r>
              <a:rPr lang="en-US" sz="3200" i="0" u="none" strike="noStrike" cap="none" dirty="0">
                <a:solidFill>
                  <a:schemeClr val="accent6">
                    <a:lumMod val="50000"/>
                  </a:schemeClr>
                </a:solidFill>
                <a:latin typeface="Arial" panose="020B0604020202020204" pitchFamily="34" charset="0"/>
                <a:ea typeface="Arial"/>
                <a:cs typeface="Arial" panose="020B0604020202020204" pitchFamily="34" charset="0"/>
                <a:sym typeface="Arial"/>
              </a:rPr>
              <a:t> </a:t>
            </a:r>
            <a:r>
              <a:rPr lang="en-US" sz="3200" i="0" u="none" strike="noStrike" cap="none" dirty="0" err="1">
                <a:solidFill>
                  <a:schemeClr val="accent6">
                    <a:lumMod val="50000"/>
                  </a:schemeClr>
                </a:solidFill>
                <a:latin typeface="Arial" panose="020B0604020202020204" pitchFamily="34" charset="0"/>
                <a:ea typeface="Arial"/>
                <a:cs typeface="Arial" panose="020B0604020202020204" pitchFamily="34" charset="0"/>
                <a:sym typeface="Arial"/>
              </a:rPr>
              <a:t>tượng</a:t>
            </a:r>
            <a:r>
              <a:rPr lang="en-US" sz="3200" i="0" u="none" strike="noStrike" cap="none" dirty="0">
                <a:solidFill>
                  <a:schemeClr val="accent6">
                    <a:lumMod val="50000"/>
                  </a:schemeClr>
                </a:solidFill>
                <a:latin typeface="Arial" panose="020B0604020202020204" pitchFamily="34" charset="0"/>
                <a:ea typeface="Arial"/>
                <a:cs typeface="Arial" panose="020B0604020202020204" pitchFamily="34" charset="0"/>
                <a:sym typeface="Arial"/>
              </a:rPr>
              <a:t> </a:t>
            </a:r>
            <a:r>
              <a:rPr lang="en-US" sz="3200" i="0" u="none" strike="noStrike" cap="none" dirty="0" err="1">
                <a:solidFill>
                  <a:schemeClr val="accent6">
                    <a:lumMod val="50000"/>
                  </a:schemeClr>
                </a:solidFill>
                <a:latin typeface="Arial" panose="020B0604020202020204" pitchFamily="34" charset="0"/>
                <a:ea typeface="Arial"/>
                <a:cs typeface="Arial" panose="020B0604020202020204" pitchFamily="34" charset="0"/>
                <a:sym typeface="Arial"/>
              </a:rPr>
              <a:t>trên</a:t>
            </a:r>
            <a:r>
              <a:rPr lang="en-US" sz="3200" i="0" u="none" strike="noStrike" cap="none" dirty="0">
                <a:solidFill>
                  <a:schemeClr val="accent6">
                    <a:lumMod val="50000"/>
                  </a:schemeClr>
                </a:solidFill>
                <a:latin typeface="Arial" panose="020B0604020202020204" pitchFamily="34" charset="0"/>
                <a:ea typeface="Arial"/>
                <a:cs typeface="Arial" panose="020B0604020202020204" pitchFamily="34" charset="0"/>
                <a:sym typeface="Arial"/>
              </a:rPr>
              <a:t> </a:t>
            </a:r>
            <a:r>
              <a:rPr lang="en-US" sz="3200" i="0" u="none" strike="noStrike" cap="none" dirty="0" err="1">
                <a:solidFill>
                  <a:schemeClr val="accent6">
                    <a:lumMod val="50000"/>
                  </a:schemeClr>
                </a:solidFill>
                <a:latin typeface="Arial" panose="020B0604020202020204" pitchFamily="34" charset="0"/>
                <a:ea typeface="Arial"/>
                <a:cs typeface="Arial" panose="020B0604020202020204" pitchFamily="34" charset="0"/>
                <a:sym typeface="Arial"/>
              </a:rPr>
              <a:t>bản</a:t>
            </a:r>
            <a:r>
              <a:rPr lang="en-US" sz="3200" i="0" u="none" strike="noStrike" cap="none" dirty="0">
                <a:solidFill>
                  <a:schemeClr val="accent6">
                    <a:lumMod val="50000"/>
                  </a:schemeClr>
                </a:solidFill>
                <a:latin typeface="Arial" panose="020B0604020202020204" pitchFamily="34" charset="0"/>
                <a:ea typeface="Arial"/>
                <a:cs typeface="Arial" panose="020B0604020202020204" pitchFamily="34" charset="0"/>
                <a:sym typeface="Arial"/>
              </a:rPr>
              <a:t> </a:t>
            </a:r>
            <a:r>
              <a:rPr lang="en-US" sz="3200" i="0" u="none" strike="noStrike" cap="none" dirty="0" err="1">
                <a:solidFill>
                  <a:schemeClr val="accent6">
                    <a:lumMod val="50000"/>
                  </a:schemeClr>
                </a:solidFill>
                <a:latin typeface="Arial" panose="020B0604020202020204" pitchFamily="34" charset="0"/>
                <a:ea typeface="Arial"/>
                <a:cs typeface="Arial" panose="020B0604020202020204" pitchFamily="34" charset="0"/>
                <a:sym typeface="Arial"/>
              </a:rPr>
              <a:t>đồ</a:t>
            </a:r>
            <a:r>
              <a:rPr lang="en-US" sz="3200" i="0" u="none" strike="noStrike" cap="none" dirty="0">
                <a:solidFill>
                  <a:schemeClr val="accent6">
                    <a:lumMod val="50000"/>
                  </a:schemeClr>
                </a:solidFill>
                <a:latin typeface="Arial" panose="020B0604020202020204" pitchFamily="34" charset="0"/>
                <a:ea typeface="Arial"/>
                <a:cs typeface="Arial" panose="020B0604020202020204" pitchFamily="34" charset="0"/>
                <a:sym typeface="Arial"/>
              </a:rPr>
              <a:t> so </a:t>
            </a:r>
            <a:r>
              <a:rPr lang="en-US" sz="3200" i="0" u="none" strike="noStrike" cap="none" dirty="0" err="1">
                <a:solidFill>
                  <a:schemeClr val="accent6">
                    <a:lumMod val="50000"/>
                  </a:schemeClr>
                </a:solidFill>
                <a:latin typeface="Arial" panose="020B0604020202020204" pitchFamily="34" charset="0"/>
                <a:ea typeface="Arial"/>
                <a:cs typeface="Arial" panose="020B0604020202020204" pitchFamily="34" charset="0"/>
                <a:sym typeface="Arial"/>
              </a:rPr>
              <a:t>với</a:t>
            </a:r>
            <a:r>
              <a:rPr lang="en-US" sz="3200" i="0" u="none" strike="noStrike" cap="none" dirty="0">
                <a:solidFill>
                  <a:schemeClr val="accent6">
                    <a:lumMod val="50000"/>
                  </a:schemeClr>
                </a:solidFill>
                <a:latin typeface="Arial" panose="020B0604020202020204" pitchFamily="34" charset="0"/>
                <a:ea typeface="Arial"/>
                <a:cs typeface="Arial" panose="020B0604020202020204" pitchFamily="34" charset="0"/>
                <a:sym typeface="Arial"/>
              </a:rPr>
              <a:t> </a:t>
            </a:r>
            <a:r>
              <a:rPr lang="en-US" sz="3200" i="0" u="none" strike="noStrike" cap="none" dirty="0" err="1">
                <a:solidFill>
                  <a:schemeClr val="accent6">
                    <a:lumMod val="50000"/>
                  </a:schemeClr>
                </a:solidFill>
                <a:latin typeface="Arial" panose="020B0604020202020204" pitchFamily="34" charset="0"/>
                <a:ea typeface="Arial"/>
                <a:cs typeface="Arial" panose="020B0604020202020204" pitchFamily="34" charset="0"/>
                <a:sym typeface="Arial"/>
              </a:rPr>
              <a:t>thực</a:t>
            </a:r>
            <a:r>
              <a:rPr lang="en-US" sz="3200" i="0" u="none" strike="noStrike" cap="none" dirty="0">
                <a:solidFill>
                  <a:schemeClr val="accent6">
                    <a:lumMod val="50000"/>
                  </a:schemeClr>
                </a:solidFill>
                <a:latin typeface="Arial" panose="020B0604020202020204" pitchFamily="34" charset="0"/>
                <a:ea typeface="Arial"/>
                <a:cs typeface="Arial" panose="020B0604020202020204" pitchFamily="34" charset="0"/>
                <a:sym typeface="Arial"/>
              </a:rPr>
              <a:t> </a:t>
            </a:r>
            <a:r>
              <a:rPr lang="en-US" sz="3200" i="0" u="none" strike="noStrike" cap="none" dirty="0" err="1">
                <a:solidFill>
                  <a:schemeClr val="accent6">
                    <a:lumMod val="50000"/>
                  </a:schemeClr>
                </a:solidFill>
                <a:latin typeface="Arial" panose="020B0604020202020204" pitchFamily="34" charset="0"/>
                <a:ea typeface="Arial"/>
                <a:cs typeface="Arial" panose="020B0604020202020204" pitchFamily="34" charset="0"/>
                <a:sym typeface="Arial"/>
              </a:rPr>
              <a:t>tế</a:t>
            </a:r>
            <a:r>
              <a:rPr lang="en-US" sz="3200" i="0" u="none" strike="noStrike" cap="none" dirty="0">
                <a:solidFill>
                  <a:schemeClr val="accent6">
                    <a:lumMod val="50000"/>
                  </a:schemeClr>
                </a:solidFill>
                <a:latin typeface="Arial" panose="020B0604020202020204" pitchFamily="34" charset="0"/>
                <a:ea typeface="Arial"/>
                <a:cs typeface="Arial" panose="020B0604020202020204" pitchFamily="34" charset="0"/>
                <a:sym typeface="Arial"/>
              </a:rPr>
              <a:t> </a:t>
            </a:r>
            <a:r>
              <a:rPr lang="en-US" sz="3200" i="0" u="none" strike="noStrike" cap="none" dirty="0" err="1">
                <a:solidFill>
                  <a:schemeClr val="accent6">
                    <a:lumMod val="50000"/>
                  </a:schemeClr>
                </a:solidFill>
                <a:latin typeface="Arial" panose="020B0604020202020204" pitchFamily="34" charset="0"/>
                <a:ea typeface="Arial"/>
                <a:cs typeface="Arial" panose="020B0604020202020204" pitchFamily="34" charset="0"/>
                <a:sym typeface="Arial"/>
              </a:rPr>
              <a:t>là</a:t>
            </a:r>
            <a:r>
              <a:rPr lang="en-US" sz="3200" i="0" u="none" strike="noStrike" cap="none" dirty="0">
                <a:solidFill>
                  <a:schemeClr val="accent6">
                    <a:lumMod val="50000"/>
                  </a:schemeClr>
                </a:solidFill>
                <a:latin typeface="Arial" panose="020B0604020202020204" pitchFamily="34" charset="0"/>
                <a:ea typeface="Arial"/>
                <a:cs typeface="Arial" panose="020B0604020202020204" pitchFamily="34" charset="0"/>
                <a:sym typeface="Arial"/>
              </a:rPr>
              <a:t> </a:t>
            </a:r>
            <a:r>
              <a:rPr lang="en-US" sz="3200" i="0" u="none" strike="noStrike" cap="none" dirty="0" err="1">
                <a:solidFill>
                  <a:schemeClr val="accent6">
                    <a:lumMod val="50000"/>
                  </a:schemeClr>
                </a:solidFill>
                <a:latin typeface="Arial" panose="020B0604020202020204" pitchFamily="34" charset="0"/>
                <a:ea typeface="Arial"/>
                <a:cs typeface="Arial" panose="020B0604020202020204" pitchFamily="34" charset="0"/>
                <a:sym typeface="Arial"/>
              </a:rPr>
              <a:t>bao</a:t>
            </a:r>
            <a:r>
              <a:rPr lang="en-US" sz="3200" i="0" u="none" strike="noStrike" cap="none" dirty="0">
                <a:solidFill>
                  <a:schemeClr val="accent6">
                    <a:lumMod val="50000"/>
                  </a:schemeClr>
                </a:solidFill>
                <a:latin typeface="Arial" panose="020B0604020202020204" pitchFamily="34" charset="0"/>
                <a:ea typeface="Arial"/>
                <a:cs typeface="Arial" panose="020B0604020202020204" pitchFamily="34" charset="0"/>
                <a:sym typeface="Arial"/>
              </a:rPr>
              <a:t> </a:t>
            </a:r>
            <a:r>
              <a:rPr lang="en-US" sz="3200" i="0" u="none" strike="noStrike" cap="none" dirty="0" err="1">
                <a:solidFill>
                  <a:schemeClr val="accent6">
                    <a:lumMod val="50000"/>
                  </a:schemeClr>
                </a:solidFill>
                <a:latin typeface="Arial" panose="020B0604020202020204" pitchFamily="34" charset="0"/>
                <a:ea typeface="Arial"/>
                <a:cs typeface="Arial" panose="020B0604020202020204" pitchFamily="34" charset="0"/>
                <a:sym typeface="Arial"/>
              </a:rPr>
              <a:t>nhiêu</a:t>
            </a:r>
            <a:r>
              <a:rPr lang="en-US" sz="3200" i="0" u="none" strike="noStrike" cap="none" dirty="0">
                <a:solidFill>
                  <a:schemeClr val="accent6">
                    <a:lumMod val="50000"/>
                  </a:schemeClr>
                </a:solidFill>
                <a:latin typeface="Arial" panose="020B0604020202020204" pitchFamily="34" charset="0"/>
                <a:ea typeface="Arial"/>
                <a:cs typeface="Arial" panose="020B0604020202020204" pitchFamily="34" charset="0"/>
                <a:sym typeface="Arial"/>
              </a:rPr>
              <a:t>. </a:t>
            </a:r>
            <a:endParaRPr sz="3200" dirty="0">
              <a:solidFill>
                <a:schemeClr val="accent6">
                  <a:lumMod val="50000"/>
                </a:schemeClr>
              </a:solidFill>
              <a:latin typeface="Arial" panose="020B0604020202020204" pitchFamily="34" charset="0"/>
              <a:cs typeface="Arial" panose="020B0604020202020204" pitchFamily="34" charset="0"/>
            </a:endParaRPr>
          </a:p>
        </p:txBody>
      </p:sp>
      <p:sp>
        <p:nvSpPr>
          <p:cNvPr id="2" name="Rectangle 1"/>
          <p:cNvSpPr/>
          <p:nvPr/>
        </p:nvSpPr>
        <p:spPr>
          <a:xfrm>
            <a:off x="1057749" y="1184291"/>
            <a:ext cx="5810016" cy="1200329"/>
          </a:xfrm>
          <a:prstGeom prst="rect">
            <a:avLst/>
          </a:prstGeom>
        </p:spPr>
        <p:txBody>
          <a:bodyPr wrap="square">
            <a:spAutoFit/>
          </a:bodyPr>
          <a:lstStyle/>
          <a:p>
            <a:r>
              <a:rPr lang="en-US" sz="2400" b="1" dirty="0">
                <a:solidFill>
                  <a:schemeClr val="accent5">
                    <a:lumMod val="50000"/>
                  </a:schemeClr>
                </a:solidFill>
                <a:latin typeface="Arial" panose="020B0604020202020204" pitchFamily="34" charset="0"/>
                <a:cs typeface="Arial" panose="020B0604020202020204" pitchFamily="34" charset="0"/>
              </a:rPr>
              <a:t> </a:t>
            </a:r>
            <a:r>
              <a:rPr lang="en-US" sz="2400" b="1" dirty="0" smtClean="0">
                <a:solidFill>
                  <a:schemeClr val="accent5">
                    <a:lumMod val="50000"/>
                  </a:schemeClr>
                </a:solidFill>
                <a:latin typeface="Arial" panose="020B0604020202020204" pitchFamily="34" charset="0"/>
                <a:cs typeface="Arial" panose="020B0604020202020204" pitchFamily="34" charset="0"/>
              </a:rPr>
              <a:t>  </a:t>
            </a:r>
            <a:r>
              <a:rPr lang="en-US" sz="2400" b="1" dirty="0" err="1" smtClean="0">
                <a:solidFill>
                  <a:schemeClr val="accent5">
                    <a:lumMod val="50000"/>
                  </a:schemeClr>
                </a:solidFill>
                <a:latin typeface="Arial" panose="020B0604020202020204" pitchFamily="34" charset="0"/>
                <a:cs typeface="Arial" panose="020B0604020202020204" pitchFamily="34" charset="0"/>
              </a:rPr>
              <a:t>Với</a:t>
            </a:r>
            <a:r>
              <a:rPr lang="en-US" sz="2400" b="1" dirty="0" smtClean="0">
                <a:solidFill>
                  <a:schemeClr val="accent5">
                    <a:lumMod val="50000"/>
                  </a:schemeClr>
                </a:solidFill>
                <a:latin typeface="Arial" panose="020B0604020202020204" pitchFamily="34" charset="0"/>
                <a:cs typeface="Arial" panose="020B0604020202020204" pitchFamily="34" charset="0"/>
              </a:rPr>
              <a:t> </a:t>
            </a:r>
            <a:r>
              <a:rPr lang="en-US" sz="2400" b="1" dirty="0" err="1">
                <a:solidFill>
                  <a:schemeClr val="accent5">
                    <a:lumMod val="50000"/>
                  </a:schemeClr>
                </a:solidFill>
                <a:latin typeface="Arial" panose="020B0604020202020204" pitchFamily="34" charset="0"/>
                <a:cs typeface="Arial" panose="020B0604020202020204" pitchFamily="34" charset="0"/>
              </a:rPr>
              <a:t>tỉ</a:t>
            </a:r>
            <a:r>
              <a:rPr lang="en-US" sz="2400" b="1" dirty="0">
                <a:solidFill>
                  <a:schemeClr val="accent5">
                    <a:lumMod val="50000"/>
                  </a:schemeClr>
                </a:solidFill>
                <a:latin typeface="Arial" panose="020B0604020202020204" pitchFamily="34" charset="0"/>
                <a:cs typeface="Arial" panose="020B0604020202020204" pitchFamily="34" charset="0"/>
              </a:rPr>
              <a:t> </a:t>
            </a:r>
            <a:r>
              <a:rPr lang="en-US" sz="2400" b="1" dirty="0" err="1">
                <a:solidFill>
                  <a:schemeClr val="accent5">
                    <a:lumMod val="50000"/>
                  </a:schemeClr>
                </a:solidFill>
                <a:latin typeface="Arial" panose="020B0604020202020204" pitchFamily="34" charset="0"/>
                <a:cs typeface="Arial" panose="020B0604020202020204" pitchFamily="34" charset="0"/>
              </a:rPr>
              <a:t>lệ</a:t>
            </a:r>
            <a:r>
              <a:rPr lang="en-US" sz="2400" b="1" dirty="0">
                <a:solidFill>
                  <a:schemeClr val="accent5">
                    <a:lumMod val="50000"/>
                  </a:schemeClr>
                </a:solidFill>
                <a:latin typeface="Arial" panose="020B0604020202020204" pitchFamily="34" charset="0"/>
                <a:cs typeface="Arial" panose="020B0604020202020204" pitchFamily="34" charset="0"/>
              </a:rPr>
              <a:t> 1 : 10 000</a:t>
            </a:r>
          </a:p>
          <a:p>
            <a:r>
              <a:rPr lang="en-US" sz="2400" b="1" dirty="0">
                <a:solidFill>
                  <a:schemeClr val="accent5">
                    <a:lumMod val="50000"/>
                  </a:schemeClr>
                </a:solidFill>
                <a:latin typeface="Arial" panose="020B0604020202020204" pitchFamily="34" charset="0"/>
                <a:cs typeface="Arial" panose="020B0604020202020204" pitchFamily="34" charset="0"/>
              </a:rPr>
              <a:t> </a:t>
            </a:r>
            <a:r>
              <a:rPr lang="en-US" sz="2400" b="1" dirty="0" err="1">
                <a:solidFill>
                  <a:schemeClr val="accent5">
                    <a:lumMod val="50000"/>
                  </a:schemeClr>
                </a:solidFill>
                <a:latin typeface="Arial" panose="020B0604020202020204" pitchFamily="34" charset="0"/>
                <a:cs typeface="Arial" panose="020B0604020202020204" pitchFamily="34" charset="0"/>
              </a:rPr>
              <a:t>thì</a:t>
            </a:r>
            <a:r>
              <a:rPr lang="en-US" sz="2400" b="1" dirty="0">
                <a:solidFill>
                  <a:schemeClr val="accent5">
                    <a:lumMod val="50000"/>
                  </a:schemeClr>
                </a:solidFill>
                <a:latin typeface="Arial" panose="020B0604020202020204" pitchFamily="34" charset="0"/>
                <a:cs typeface="Arial" panose="020B0604020202020204" pitchFamily="34" charset="0"/>
              </a:rPr>
              <a:t> 1 cm </a:t>
            </a:r>
            <a:r>
              <a:rPr lang="en-US" sz="2400" b="1" dirty="0" err="1">
                <a:solidFill>
                  <a:schemeClr val="accent5">
                    <a:lumMod val="50000"/>
                  </a:schemeClr>
                </a:solidFill>
                <a:latin typeface="Arial" panose="020B0604020202020204" pitchFamily="34" charset="0"/>
                <a:cs typeface="Arial" panose="020B0604020202020204" pitchFamily="34" charset="0"/>
              </a:rPr>
              <a:t>trên</a:t>
            </a:r>
            <a:r>
              <a:rPr lang="en-US" sz="2400" b="1" dirty="0">
                <a:solidFill>
                  <a:schemeClr val="accent5">
                    <a:lumMod val="50000"/>
                  </a:schemeClr>
                </a:solidFill>
                <a:latin typeface="Arial" panose="020B0604020202020204" pitchFamily="34" charset="0"/>
                <a:cs typeface="Arial" panose="020B0604020202020204" pitchFamily="34" charset="0"/>
              </a:rPr>
              <a:t> </a:t>
            </a:r>
            <a:r>
              <a:rPr lang="en-US" sz="2400" b="1" dirty="0" err="1">
                <a:solidFill>
                  <a:schemeClr val="accent5">
                    <a:lumMod val="50000"/>
                  </a:schemeClr>
                </a:solidFill>
                <a:latin typeface="Arial" panose="020B0604020202020204" pitchFamily="34" charset="0"/>
                <a:cs typeface="Arial" panose="020B0604020202020204" pitchFamily="34" charset="0"/>
              </a:rPr>
              <a:t>bản</a:t>
            </a:r>
            <a:r>
              <a:rPr lang="en-US" sz="2400" b="1" dirty="0">
                <a:solidFill>
                  <a:schemeClr val="accent5">
                    <a:lumMod val="50000"/>
                  </a:schemeClr>
                </a:solidFill>
                <a:latin typeface="Arial" panose="020B0604020202020204" pitchFamily="34" charset="0"/>
                <a:cs typeface="Arial" panose="020B0604020202020204" pitchFamily="34" charset="0"/>
              </a:rPr>
              <a:t> </a:t>
            </a:r>
            <a:r>
              <a:rPr lang="en-US" sz="2400" b="1" dirty="0" err="1">
                <a:solidFill>
                  <a:schemeClr val="accent5">
                    <a:lumMod val="50000"/>
                  </a:schemeClr>
                </a:solidFill>
                <a:latin typeface="Arial" panose="020B0604020202020204" pitchFamily="34" charset="0"/>
                <a:cs typeface="Arial" panose="020B0604020202020204" pitchFamily="34" charset="0"/>
              </a:rPr>
              <a:t>đồ</a:t>
            </a:r>
            <a:r>
              <a:rPr lang="en-US" sz="2400" b="1" dirty="0">
                <a:solidFill>
                  <a:schemeClr val="accent5">
                    <a:lumMod val="50000"/>
                  </a:schemeClr>
                </a:solidFill>
                <a:latin typeface="Arial" panose="020B0604020202020204" pitchFamily="34" charset="0"/>
                <a:cs typeface="Arial" panose="020B0604020202020204" pitchFamily="34" charset="0"/>
              </a:rPr>
              <a:t> t</a:t>
            </a:r>
            <a:r>
              <a:rPr lang="vi-VN" sz="2400" b="1" dirty="0">
                <a:solidFill>
                  <a:schemeClr val="accent5">
                    <a:lumMod val="50000"/>
                  </a:schemeClr>
                </a:solidFill>
                <a:cs typeface="Arial" panose="020B0604020202020204" pitchFamily="34" charset="0"/>
              </a:rPr>
              <a:t>ư</a:t>
            </a:r>
            <a:r>
              <a:rPr lang="en-US" sz="2400" b="1" dirty="0" err="1">
                <a:solidFill>
                  <a:schemeClr val="accent5">
                    <a:lumMod val="50000"/>
                  </a:schemeClr>
                </a:solidFill>
                <a:latin typeface="Arial" panose="020B0604020202020204" pitchFamily="34" charset="0"/>
                <a:cs typeface="Arial" panose="020B0604020202020204" pitchFamily="34" charset="0"/>
              </a:rPr>
              <a:t>ơng</a:t>
            </a:r>
            <a:r>
              <a:rPr lang="en-US" sz="2400" b="1" dirty="0">
                <a:solidFill>
                  <a:schemeClr val="accent5">
                    <a:lumMod val="50000"/>
                  </a:schemeClr>
                </a:solidFill>
                <a:latin typeface="Arial" panose="020B0604020202020204" pitchFamily="34" charset="0"/>
                <a:cs typeface="Arial" panose="020B0604020202020204" pitchFamily="34" charset="0"/>
              </a:rPr>
              <a:t> </a:t>
            </a:r>
            <a:r>
              <a:rPr lang="en-US" sz="2400" b="1" dirty="0" err="1">
                <a:solidFill>
                  <a:schemeClr val="accent5">
                    <a:lumMod val="50000"/>
                  </a:schemeClr>
                </a:solidFill>
                <a:latin typeface="Arial" panose="020B0604020202020204" pitchFamily="34" charset="0"/>
                <a:cs typeface="Arial" panose="020B0604020202020204" pitchFamily="34" charset="0"/>
              </a:rPr>
              <a:t>ứng</a:t>
            </a:r>
            <a:r>
              <a:rPr lang="en-US" sz="2400" b="1" dirty="0">
                <a:solidFill>
                  <a:schemeClr val="accent5">
                    <a:lumMod val="50000"/>
                  </a:schemeClr>
                </a:solidFill>
                <a:latin typeface="Arial" panose="020B0604020202020204" pitchFamily="34" charset="0"/>
                <a:cs typeface="Arial" panose="020B0604020202020204" pitchFamily="34" charset="0"/>
              </a:rPr>
              <a:t> </a:t>
            </a:r>
            <a:r>
              <a:rPr lang="en-US" sz="2400" b="1" dirty="0" err="1">
                <a:solidFill>
                  <a:schemeClr val="accent5">
                    <a:lumMod val="50000"/>
                  </a:schemeClr>
                </a:solidFill>
                <a:latin typeface="Arial" panose="020B0604020202020204" pitchFamily="34" charset="0"/>
                <a:cs typeface="Arial" panose="020B0604020202020204" pitchFamily="34" charset="0"/>
              </a:rPr>
              <a:t>với</a:t>
            </a:r>
            <a:endParaRPr lang="en-US" sz="2400" b="1" dirty="0">
              <a:solidFill>
                <a:schemeClr val="accent5">
                  <a:lumMod val="50000"/>
                </a:schemeClr>
              </a:solidFill>
              <a:latin typeface="Arial" panose="020B0604020202020204" pitchFamily="34" charset="0"/>
              <a:cs typeface="Arial" panose="020B0604020202020204" pitchFamily="34" charset="0"/>
            </a:endParaRPr>
          </a:p>
          <a:p>
            <a:r>
              <a:rPr lang="en-US" sz="2400" b="1" dirty="0" smtClean="0">
                <a:solidFill>
                  <a:schemeClr val="accent5">
                    <a:lumMod val="50000"/>
                  </a:schemeClr>
                </a:solidFill>
                <a:latin typeface="Arial" panose="020B0604020202020204" pitchFamily="34" charset="0"/>
                <a:cs typeface="Arial" panose="020B0604020202020204" pitchFamily="34" charset="0"/>
              </a:rPr>
              <a:t>10000 cm </a:t>
            </a:r>
            <a:r>
              <a:rPr lang="en-US" sz="2400" b="1" dirty="0" err="1">
                <a:solidFill>
                  <a:schemeClr val="accent5">
                    <a:lumMod val="50000"/>
                  </a:schemeClr>
                </a:solidFill>
                <a:latin typeface="Arial" panose="020B0604020202020204" pitchFamily="34" charset="0"/>
                <a:cs typeface="Arial" panose="020B0604020202020204" pitchFamily="34" charset="0"/>
              </a:rPr>
              <a:t>trên</a:t>
            </a:r>
            <a:r>
              <a:rPr lang="en-US" sz="2400" b="1" dirty="0">
                <a:solidFill>
                  <a:schemeClr val="accent5">
                    <a:lumMod val="50000"/>
                  </a:schemeClr>
                </a:solidFill>
                <a:latin typeface="Arial" panose="020B0604020202020204" pitchFamily="34" charset="0"/>
                <a:cs typeface="Arial" panose="020B0604020202020204" pitchFamily="34" charset="0"/>
              </a:rPr>
              <a:t> </a:t>
            </a:r>
            <a:r>
              <a:rPr lang="en-US" sz="2400" b="1" dirty="0" err="1">
                <a:solidFill>
                  <a:schemeClr val="accent5">
                    <a:lumMod val="50000"/>
                  </a:schemeClr>
                </a:solidFill>
                <a:latin typeface="Arial" panose="020B0604020202020204" pitchFamily="34" charset="0"/>
                <a:cs typeface="Arial" panose="020B0604020202020204" pitchFamily="34" charset="0"/>
              </a:rPr>
              <a:t>thực</a:t>
            </a:r>
            <a:r>
              <a:rPr lang="en-US" sz="2400" b="1" dirty="0">
                <a:solidFill>
                  <a:schemeClr val="accent5">
                    <a:lumMod val="50000"/>
                  </a:schemeClr>
                </a:solidFill>
                <a:latin typeface="Arial" panose="020B0604020202020204" pitchFamily="34" charset="0"/>
                <a:cs typeface="Arial" panose="020B0604020202020204" pitchFamily="34" charset="0"/>
              </a:rPr>
              <a:t> </a:t>
            </a:r>
            <a:r>
              <a:rPr lang="en-US" sz="2400" b="1" dirty="0" err="1">
                <a:solidFill>
                  <a:schemeClr val="accent5">
                    <a:lumMod val="50000"/>
                  </a:schemeClr>
                </a:solidFill>
                <a:latin typeface="Arial" panose="020B0604020202020204" pitchFamily="34" charset="0"/>
                <a:cs typeface="Arial" panose="020B0604020202020204" pitchFamily="34" charset="0"/>
              </a:rPr>
              <a:t>địa</a:t>
            </a:r>
            <a:r>
              <a:rPr lang="en-US" sz="2400" b="1" dirty="0">
                <a:solidFill>
                  <a:schemeClr val="accent5">
                    <a:lumMod val="50000"/>
                  </a:schemeClr>
                </a:solidFill>
                <a:latin typeface="Arial" panose="020B0604020202020204" pitchFamily="34" charset="0"/>
                <a:cs typeface="Arial" panose="020B0604020202020204" pitchFamily="34" charset="0"/>
              </a:rPr>
              <a:t>?</a:t>
            </a:r>
            <a:endParaRPr lang="x-none" sz="24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FF06854E-A78D-4D4B-B67F-67E564E64D95}"/>
              </a:ext>
            </a:extLst>
          </p:cNvPr>
          <p:cNvSpPr/>
          <p:nvPr/>
        </p:nvSpPr>
        <p:spPr>
          <a:xfrm>
            <a:off x="456265" y="4596965"/>
            <a:ext cx="968535" cy="1015663"/>
          </a:xfrm>
          <a:prstGeom prst="rect">
            <a:avLst/>
          </a:prstGeom>
        </p:spPr>
        <p:txBody>
          <a:bodyPr wrap="none">
            <a:spAutoFit/>
          </a:bodyPr>
          <a:lstStyle/>
          <a:p>
            <a:r>
              <a:rPr lang="en-US" altLang="en-US" sz="6000" b="1" dirty="0">
                <a:solidFill>
                  <a:srgbClr val="0000FF"/>
                </a:solidFill>
                <a:cs typeface="Arial" panose="020B0604020202020204" pitchFamily="34" charset="0"/>
                <a:sym typeface="Wingdings 2" panose="05020102010507070707" pitchFamily="18" charset="2"/>
              </a:rPr>
              <a:t></a:t>
            </a:r>
            <a:endParaRPr lang="en-US" sz="6000" dirty="0"/>
          </a:p>
        </p:txBody>
      </p:sp>
      <p:pic>
        <p:nvPicPr>
          <p:cNvPr id="14" name="图片 19"/>
          <p:cNvPicPr>
            <a:picLocks noChangeAspect="1"/>
          </p:cNvPicPr>
          <p:nvPr/>
        </p:nvPicPr>
        <p:blipFill rotWithShape="1">
          <a:blip r:embed="rId5" cstate="screen">
            <a:extLst>
              <a:ext uri="{28A0092B-C50C-407E-A947-70E740481C1C}">
                <a14:useLocalDpi xmlns:a14="http://schemas.microsoft.com/office/drawing/2010/main"/>
              </a:ext>
            </a:extLst>
          </a:blip>
          <a:srcRect r="-3056"/>
          <a:stretch/>
        </p:blipFill>
        <p:spPr>
          <a:xfrm>
            <a:off x="4859582" y="-121294"/>
            <a:ext cx="1601178" cy="1344124"/>
          </a:xfrm>
          <a:prstGeom prst="rect">
            <a:avLst/>
          </a:prstGeom>
        </p:spPr>
      </p:pic>
    </p:spTree>
    <p:extLst>
      <p:ext uri="{BB962C8B-B14F-4D97-AF65-F5344CB8AC3E}">
        <p14:creationId xmlns:p14="http://schemas.microsoft.com/office/powerpoint/2010/main" val="5139725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2" presetClass="entr" presetSubtype="2"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1+#ppt_w/2"/>
                                          </p:val>
                                        </p:tav>
                                        <p:tav tm="100000">
                                          <p:val>
                                            <p:strVal val="#ppt_x"/>
                                          </p:val>
                                        </p:tav>
                                      </p:tavLst>
                                    </p:anim>
                                    <p:anim calcmode="lin" valueType="num">
                                      <p:cBhvr additive="base">
                                        <p:cTn id="2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Content Placeholder 2"/>
          <p:cNvSpPr>
            <a:spLocks noGrp="1"/>
          </p:cNvSpPr>
          <p:nvPr>
            <p:ph idx="1"/>
          </p:nvPr>
        </p:nvSpPr>
        <p:spPr/>
        <p:txBody>
          <a:bodyPr/>
          <a:lstStyle/>
          <a:p>
            <a:endParaRPr lang="en-US" dirty="0" smtClean="0"/>
          </a:p>
          <a:p>
            <a:endParaRPr lang="en-US" dirty="0"/>
          </a:p>
        </p:txBody>
      </p:sp>
      <p:sp>
        <p:nvSpPr>
          <p:cNvPr id="5" name="Google Shape;57;p12"/>
          <p:cNvSpPr txBox="1">
            <a:spLocks/>
          </p:cNvSpPr>
          <p:nvPr/>
        </p:nvSpPr>
        <p:spPr>
          <a:xfrm>
            <a:off x="0" y="3014634"/>
            <a:ext cx="10363200" cy="3199081"/>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sz="11733" b="1" dirty="0" smtClean="0">
                <a:solidFill>
                  <a:schemeClr val="bg1"/>
                </a:solidFill>
                <a:latin typeface="#9Slide04 Aria Pro" panose="02000000000000000000" pitchFamily="2" charset="0"/>
              </a:rPr>
              <a:t>KHỞI ĐỘNG !</a:t>
            </a:r>
            <a:endParaRPr lang="en-US" sz="11733" b="1" dirty="0">
              <a:solidFill>
                <a:schemeClr val="bg1"/>
              </a:solidFill>
              <a:latin typeface="#9Slide04 Aria Pro" panose="02000000000000000000" pitchFamily="2" charset="0"/>
            </a:endParaRPr>
          </a:p>
        </p:txBody>
      </p:sp>
      <p:sp>
        <p:nvSpPr>
          <p:cNvPr id="7" name="Google Shape;57;p12"/>
          <p:cNvSpPr txBox="1">
            <a:spLocks/>
          </p:cNvSpPr>
          <p:nvPr/>
        </p:nvSpPr>
        <p:spPr>
          <a:xfrm>
            <a:off x="914400" y="1390537"/>
            <a:ext cx="10363200" cy="3199081"/>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sz="11733" b="1" dirty="0" smtClean="0">
                <a:solidFill>
                  <a:srgbClr val="C00000"/>
                </a:solidFill>
                <a:latin typeface="#9Slide04 Aria Pro" panose="02000000000000000000" pitchFamily="2" charset="0"/>
              </a:rPr>
              <a:t>KHỞI ĐỘNG !</a:t>
            </a:r>
            <a:endParaRPr lang="en-US" sz="11733" b="1" dirty="0">
              <a:solidFill>
                <a:srgbClr val="C00000"/>
              </a:solidFill>
              <a:latin typeface="#9Slide04 Aria Pro" panose="02000000000000000000" pitchFamily="2" charset="0"/>
            </a:endParaRPr>
          </a:p>
        </p:txBody>
      </p:sp>
    </p:spTree>
    <p:extLst>
      <p:ext uri="{BB962C8B-B14F-4D97-AF65-F5344CB8AC3E}">
        <p14:creationId xmlns:p14="http://schemas.microsoft.com/office/powerpoint/2010/main" val="29821198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a:extLst>
              <a:ext uri="{FF2B5EF4-FFF2-40B4-BE49-F238E27FC236}">
                <a16:creationId xmlns:a16="http://schemas.microsoft.com/office/drawing/2014/main" xmlns="" id="{8227C1FB-4D52-E446-9D87-86C97D4CF6A8}"/>
              </a:ext>
            </a:extLst>
          </p:cNvPr>
          <p:cNvSpPr/>
          <p:nvPr/>
        </p:nvSpPr>
        <p:spPr>
          <a:xfrm>
            <a:off x="0" y="1336308"/>
            <a:ext cx="3696789" cy="2769005"/>
          </a:xfrm>
          <a:prstGeom prst="cloudCallout">
            <a:avLst>
              <a:gd name="adj1" fmla="val 60584"/>
              <a:gd name="adj2" fmla="val -28110"/>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Các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bước</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x-none" sz="2600" dirty="0" smtClean="0">
                <a:solidFill>
                  <a:schemeClr val="accent6">
                    <a:lumMod val="50000"/>
                  </a:schemeClr>
                </a:solidFill>
                <a:latin typeface="Times New Roman" panose="02020603050405020304" pitchFamily="18" charset="0"/>
                <a:cs typeface="Times New Roman" panose="02020603050405020304" pitchFamily="18" charset="0"/>
              </a:rPr>
              <a:t>tính</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khoảng</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cách</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trên</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thực</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địa</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dựa</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vào</a:t>
            </a:r>
            <a:r>
              <a:rPr lang="x-none"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x-none" sz="2600" dirty="0">
                <a:solidFill>
                  <a:schemeClr val="accent6">
                    <a:lumMod val="50000"/>
                  </a:schemeClr>
                </a:solidFill>
                <a:latin typeface="Times New Roman" panose="02020603050405020304" pitchFamily="18" charset="0"/>
                <a:cs typeface="Times New Roman" panose="02020603050405020304" pitchFamily="18" charset="0"/>
              </a:rPr>
              <a:t>tỉ lệ bản đồ</a:t>
            </a:r>
          </a:p>
        </p:txBody>
      </p:sp>
      <p:sp>
        <p:nvSpPr>
          <p:cNvPr id="8" name="Rectangle 7">
            <a:extLst>
              <a:ext uri="{FF2B5EF4-FFF2-40B4-BE49-F238E27FC236}">
                <a16:creationId xmlns:a16="http://schemas.microsoft.com/office/drawing/2014/main" xmlns="" id="{1A620056-6FB5-0143-9DB4-E8A864BDE2F6}"/>
              </a:ext>
            </a:extLst>
          </p:cNvPr>
          <p:cNvSpPr/>
          <p:nvPr/>
        </p:nvSpPr>
        <p:spPr>
          <a:xfrm>
            <a:off x="4075612" y="5039332"/>
            <a:ext cx="6096000" cy="325474"/>
          </a:xfrm>
          <a:prstGeom prst="rect">
            <a:avLst/>
          </a:prstGeom>
        </p:spPr>
        <p:txBody>
          <a:bodyPr>
            <a:spAutoFit/>
          </a:bodyPr>
          <a:lstStyle/>
          <a:p>
            <a:pPr algn="just">
              <a:lnSpc>
                <a:spcPct val="115000"/>
              </a:lnSpc>
              <a:spcAft>
                <a:spcPts val="800"/>
              </a:spcAft>
            </a:pPr>
            <a:endParaRPr lang="x-none"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ounded Rectangle 8">
            <a:extLst>
              <a:ext uri="{FF2B5EF4-FFF2-40B4-BE49-F238E27FC236}">
                <a16:creationId xmlns:a16="http://schemas.microsoft.com/office/drawing/2014/main" xmlns="" id="{5DFD1175-6842-5A42-AA87-52C3536445FE}"/>
              </a:ext>
            </a:extLst>
          </p:cNvPr>
          <p:cNvSpPr/>
          <p:nvPr/>
        </p:nvSpPr>
        <p:spPr>
          <a:xfrm>
            <a:off x="4223658" y="0"/>
            <a:ext cx="7968342" cy="409231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New Roman" panose="02020603050405020304" pitchFamily="18" charset="0"/>
                <a:cs typeface="Times New Roman" panose="02020603050405020304" pitchFamily="18" charset="0"/>
              </a:rPr>
              <a:t>Để tính khoảng cách trên thực địa (theo đường chim bay) dựa vào tỉ lệ bản đồ, chúng ta cần thao tác như sau:</a:t>
            </a:r>
            <a:endParaRPr lang="x-none" sz="2800" dirty="0">
              <a:solidFill>
                <a:schemeClr val="tx1"/>
              </a:solidFill>
              <a:latin typeface="Times New Roman" panose="02020603050405020304" pitchFamily="18" charset="0"/>
              <a:cs typeface="Times New Roman" panose="02020603050405020304" pitchFamily="18" charset="0"/>
            </a:endParaRPr>
          </a:p>
          <a:p>
            <a:r>
              <a:rPr lang="vi-VN" sz="2800" dirty="0">
                <a:solidFill>
                  <a:schemeClr val="tx1"/>
                </a:solidFill>
                <a:latin typeface="Times New Roman" panose="02020603050405020304" pitchFamily="18" charset="0"/>
                <a:cs typeface="Times New Roman" panose="02020603050405020304" pitchFamily="18" charset="0"/>
              </a:rPr>
              <a:t>. Đo khoảng cách giữa hai điểm trên tờ bản đồ bằng thước kẻ.</a:t>
            </a:r>
            <a:endParaRPr lang="x-none" sz="2800" dirty="0">
              <a:solidFill>
                <a:schemeClr val="tx1"/>
              </a:solidFill>
              <a:latin typeface="Times New Roman" panose="02020603050405020304" pitchFamily="18" charset="0"/>
              <a:cs typeface="Times New Roman" panose="02020603050405020304" pitchFamily="18" charset="0"/>
            </a:endParaRPr>
          </a:p>
          <a:p>
            <a:r>
              <a:rPr lang="vi-VN" sz="2800" dirty="0">
                <a:solidFill>
                  <a:schemeClr val="tx1"/>
                </a:solidFill>
                <a:latin typeface="Times New Roman" panose="02020603050405020304" pitchFamily="18" charset="0"/>
                <a:cs typeface="Times New Roman" panose="02020603050405020304" pitchFamily="18" charset="0"/>
              </a:rPr>
              <a:t>. Đọc độ dài đoạn vừa đo trên thước kẻ.</a:t>
            </a:r>
            <a:endParaRPr lang="x-none" sz="2800" dirty="0">
              <a:solidFill>
                <a:schemeClr val="tx1"/>
              </a:solidFill>
              <a:latin typeface="Times New Roman" panose="02020603050405020304" pitchFamily="18" charset="0"/>
              <a:cs typeface="Times New Roman" panose="02020603050405020304" pitchFamily="18" charset="0"/>
            </a:endParaRPr>
          </a:p>
          <a:p>
            <a:r>
              <a:rPr lang="vi-VN" sz="2800" dirty="0">
                <a:solidFill>
                  <a:schemeClr val="tx1"/>
                </a:solidFill>
                <a:latin typeface="Times New Roman" panose="02020603050405020304" pitchFamily="18" charset="0"/>
                <a:cs typeface="Times New Roman" panose="02020603050405020304" pitchFamily="18" charset="0"/>
              </a:rPr>
              <a:t>. Dựa vào tỉ lệ bản đồ để tính khoảng cách trên thực địa</a:t>
            </a:r>
            <a:r>
              <a:rPr lang="vi-VN" sz="2800" dirty="0" smtClean="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46DBEBDD-8D37-1B4B-82F6-F85C1C5C73ED}"/>
              </a:ext>
            </a:extLst>
          </p:cNvPr>
          <p:cNvSpPr/>
          <p:nvPr/>
        </p:nvSpPr>
        <p:spPr>
          <a:xfrm>
            <a:off x="418869" y="4118311"/>
            <a:ext cx="11116492" cy="2492990"/>
          </a:xfrm>
          <a:prstGeom prst="rect">
            <a:avLst/>
          </a:prstGeom>
        </p:spPr>
        <p:txBody>
          <a:bodyPr wrap="square">
            <a:spAutoFit/>
          </a:bodyPr>
          <a:lstStyle/>
          <a:p>
            <a:r>
              <a:rPr lang="en-US" sz="2600" b="1" dirty="0" err="1">
                <a:latin typeface="Times New Roman" panose="02020603050405020304" pitchFamily="18" charset="0"/>
                <a:cs typeface="Times New Roman" panose="02020603050405020304" pitchFamily="18" charset="0"/>
              </a:rPr>
              <a:t>Ví</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dụ</a:t>
            </a:r>
            <a:r>
              <a:rPr lang="en-US" sz="2600" b="1" dirty="0">
                <a:latin typeface="Times New Roman" panose="02020603050405020304" pitchFamily="18" charset="0"/>
                <a:cs typeface="Times New Roman" panose="02020603050405020304" pitchFamily="18" charset="0"/>
              </a:rPr>
              <a:t> </a:t>
            </a:r>
            <a:r>
              <a:rPr lang="en-US" sz="2600" b="1" dirty="0" smtClean="0">
                <a:latin typeface="Times New Roman" panose="02020603050405020304" pitchFamily="18" charset="0"/>
                <a:cs typeface="Times New Roman" panose="02020603050405020304" pitchFamily="18" charset="0"/>
              </a:rPr>
              <a: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bản</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đồ</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có</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tỉ</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lệ</a:t>
            </a:r>
            <a:r>
              <a:rPr lang="en-US" sz="2600" dirty="0">
                <a:latin typeface="Times New Roman" panose="02020603050405020304" pitchFamily="18" charset="0"/>
                <a:cs typeface="Times New Roman" panose="02020603050405020304" pitchFamily="18" charset="0"/>
              </a:rPr>
              <a:t> 1 : 2000 </a:t>
            </a:r>
            <a:r>
              <a:rPr lang="en-US" sz="2600" dirty="0" err="1">
                <a:latin typeface="Times New Roman" panose="02020603050405020304" pitchFamily="18" charset="0"/>
                <a:cs typeface="Times New Roman" panose="02020603050405020304" pitchFamily="18" charset="0"/>
              </a:rPr>
              <a:t>khoảng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B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5cm. </a:t>
            </a:r>
            <a:r>
              <a:rPr lang="en-US" sz="2600" dirty="0" err="1">
                <a:latin typeface="Times New Roman" panose="02020603050405020304" pitchFamily="18" charset="0"/>
                <a:cs typeface="Times New Roman" panose="02020603050405020304" pitchFamily="18" charset="0"/>
              </a:rPr>
              <a:t>Tính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khoảng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ngoài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thực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tế</a:t>
            </a:r>
            <a:r>
              <a:rPr lang="en-US" sz="2600" dirty="0">
                <a:latin typeface="Times New Roman" panose="02020603050405020304" pitchFamily="18" charset="0"/>
                <a:cs typeface="Times New Roman" panose="02020603050405020304" pitchFamily="18" charset="0"/>
              </a:rPr>
              <a:t>.</a:t>
            </a:r>
          </a:p>
          <a:p>
            <a:pPr algn="ctr"/>
            <a:r>
              <a:rPr lang="en-US" sz="2600" dirty="0" err="1">
                <a:latin typeface="Times New Roman" panose="02020603050405020304" pitchFamily="18" charset="0"/>
                <a:cs typeface="Times New Roman" panose="02020603050405020304" pitchFamily="18" charset="0"/>
              </a:rPr>
              <a:t>Bài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giải</a:t>
            </a:r>
            <a:endParaRPr lang="en-US" sz="2600" dirty="0">
              <a:latin typeface="Times New Roman" panose="02020603050405020304" pitchFamily="18" charset="0"/>
              <a:cs typeface="Times New Roman" panose="02020603050405020304" pitchFamily="18" charset="0"/>
            </a:endParaRPr>
          </a:p>
          <a:p>
            <a:pPr algn="ctr"/>
            <a:r>
              <a:rPr lang="en-US" sz="2600" dirty="0" err="1">
                <a:latin typeface="Times New Roman" panose="02020603050405020304" pitchFamily="18" charset="0"/>
                <a:cs typeface="Times New Roman" panose="02020603050405020304" pitchFamily="18" charset="0"/>
              </a:rPr>
              <a:t>Khoảng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B </a:t>
            </a:r>
            <a:r>
              <a:rPr lang="en-US" sz="2600" dirty="0" err="1">
                <a:latin typeface="Times New Roman" panose="02020603050405020304" pitchFamily="18" charset="0"/>
                <a:cs typeface="Times New Roman" panose="02020603050405020304" pitchFamily="18" charset="0"/>
              </a:rPr>
              <a:t>ngoài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thực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tế</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a:t>
            </a:r>
          </a:p>
          <a:p>
            <a:pPr algn="ctr"/>
            <a:r>
              <a:rPr lang="en-US" sz="2600" dirty="0">
                <a:latin typeface="Times New Roman" panose="02020603050405020304" pitchFamily="18" charset="0"/>
                <a:cs typeface="Times New Roman" panose="02020603050405020304" pitchFamily="18" charset="0"/>
              </a:rPr>
              <a:t>5 x 2000 = 10 000 (cm) = 100 m</a:t>
            </a:r>
          </a:p>
          <a:p>
            <a:pPr algn="ctr"/>
            <a:r>
              <a:rPr lang="en-US" sz="2600" dirty="0" err="1">
                <a:latin typeface="Times New Roman" panose="02020603050405020304" pitchFamily="18" charset="0"/>
                <a:cs typeface="Times New Roman" panose="02020603050405020304" pitchFamily="18" charset="0"/>
              </a:rPr>
              <a:t>Đáp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100 </a:t>
            </a:r>
            <a:r>
              <a:rPr lang="en-US" sz="2600" dirty="0" smtClean="0">
                <a:latin typeface="Times New Roman" panose="02020603050405020304" pitchFamily="18" charset="0"/>
                <a:cs typeface="Times New Roman" panose="02020603050405020304" pitchFamily="18" charset="0"/>
              </a:rPr>
              <a:t>m</a:t>
            </a:r>
            <a:endParaRPr lang="en-US" sz="2600" dirty="0">
              <a:latin typeface="Times New Roman" panose="02020603050405020304" pitchFamily="18" charset="0"/>
              <a:cs typeface="Times New Roman" panose="02020603050405020304" pitchFamily="18" charset="0"/>
            </a:endParaRPr>
          </a:p>
        </p:txBody>
      </p:sp>
      <p:sp>
        <p:nvSpPr>
          <p:cNvPr id="7" name="Google Shape;173;p23"/>
          <p:cNvSpPr txBox="1">
            <a:spLocks/>
          </p:cNvSpPr>
          <p:nvPr/>
        </p:nvSpPr>
        <p:spPr>
          <a:xfrm>
            <a:off x="26740" y="107708"/>
            <a:ext cx="4196918" cy="897176"/>
          </a:xfrm>
          <a:prstGeom prst="rect">
            <a:avLst/>
          </a:prstGeom>
          <a:ln w="38100">
            <a:solidFill>
              <a:srgbClr val="FFB600"/>
            </a:solidFill>
          </a:ln>
        </p:spPr>
        <p:txBody>
          <a:bodyPr spcFirstLastPara="1" wrap="square" lIns="121900" tIns="121900" rIns="121900" bIns="121900" anchor="t" anchorCtr="0">
            <a:noAutofit/>
          </a:bodyPr>
          <a:lst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a:lstStyle>
          <a:p>
            <a:pPr algn="ctr">
              <a:spcBef>
                <a:spcPts val="0"/>
              </a:spcBef>
            </a:pPr>
            <a:r>
              <a:rPr lang="en-US" sz="4267" b="1" dirty="0" smtClean="0">
                <a:solidFill>
                  <a:srgbClr val="0000FF"/>
                </a:solidFill>
                <a:latin typeface="Times New Roman" panose="02020603050405020304" pitchFamily="18" charset="0"/>
                <a:cs typeface="Times New Roman" panose="02020603050405020304" pitchFamily="18" charset="0"/>
              </a:rPr>
              <a:t>Đọc </a:t>
            </a:r>
            <a:r>
              <a:rPr lang="en-US" sz="4267" b="1" dirty="0" err="1" smtClean="0">
                <a:solidFill>
                  <a:srgbClr val="0000FF"/>
                </a:solidFill>
                <a:latin typeface="Times New Roman" panose="02020603050405020304" pitchFamily="18" charset="0"/>
                <a:cs typeface="Times New Roman" panose="02020603050405020304" pitchFamily="18" charset="0"/>
              </a:rPr>
              <a:t>thông</a:t>
            </a:r>
            <a:r>
              <a:rPr lang="en-US" sz="4267" b="1" dirty="0" smtClean="0">
                <a:solidFill>
                  <a:srgbClr val="0000FF"/>
                </a:solidFill>
                <a:latin typeface="Times New Roman" panose="02020603050405020304" pitchFamily="18" charset="0"/>
                <a:cs typeface="Times New Roman" panose="02020603050405020304" pitchFamily="18" charset="0"/>
              </a:rPr>
              <a:t> tin</a:t>
            </a:r>
            <a:endParaRPr lang="vi-VN" sz="4267"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16475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par>
                          <p:cTn id="12" fill="hold">
                            <p:stCondLst>
                              <p:cond delay="500"/>
                            </p:stCondLst>
                            <p:childTnLst>
                              <p:par>
                                <p:cTn id="13" presetID="5"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63088" t="11370" r="19404" b="43291"/>
          <a:stretch/>
        </p:blipFill>
        <p:spPr>
          <a:xfrm>
            <a:off x="8914938" y="1921466"/>
            <a:ext cx="2516088" cy="1874966"/>
          </a:xfrm>
          <a:prstGeom prst="rect">
            <a:avLst/>
          </a:prstGeom>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a:off x="8655883" y="-2957"/>
            <a:ext cx="3505200" cy="1602363"/>
          </a:xfrm>
          <a:prstGeom prst="rect">
            <a:avLst/>
          </a:prstGeom>
        </p:spPr>
      </p:pic>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84467" t="23471" r="-966" b="-696"/>
          <a:stretch/>
        </p:blipFill>
        <p:spPr>
          <a:xfrm>
            <a:off x="9652001" y="3402909"/>
            <a:ext cx="2540000" cy="3421222"/>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51915" t="6730" r="36369" b="58266"/>
          <a:stretch/>
        </p:blipFill>
        <p:spPr>
          <a:xfrm>
            <a:off x="4672152" y="2903349"/>
            <a:ext cx="2972831" cy="2555890"/>
          </a:xfrm>
          <a:prstGeom prst="rect">
            <a:avLst/>
          </a:prstGeom>
        </p:spPr>
      </p:pic>
      <p:pic>
        <p:nvPicPr>
          <p:cNvPr id="21" name="图片 20"/>
          <p:cNvPicPr>
            <a:picLocks noChangeAspect="1"/>
          </p:cNvPicPr>
          <p:nvPr/>
        </p:nvPicPr>
        <p:blipFill rotWithShape="1">
          <a:blip r:embed="rId4">
            <a:extLst>
              <a:ext uri="{28A0092B-C50C-407E-A947-70E740481C1C}">
                <a14:useLocalDpi xmlns:a14="http://schemas.microsoft.com/office/drawing/2010/main" val="0"/>
              </a:ext>
            </a:extLst>
          </a:blip>
          <a:srcRect t="11757" r="76431"/>
          <a:stretch/>
        </p:blipFill>
        <p:spPr>
          <a:xfrm>
            <a:off x="30917" y="2080238"/>
            <a:ext cx="4353354" cy="4690367"/>
          </a:xfrm>
          <a:prstGeom prst="rect">
            <a:avLst/>
          </a:prstGeom>
        </p:spPr>
      </p:pic>
      <p:pic>
        <p:nvPicPr>
          <p:cNvPr id="32" name="图片 31"/>
          <p:cNvPicPr>
            <a:picLocks noChangeAspect="1"/>
          </p:cNvPicPr>
          <p:nvPr/>
        </p:nvPicPr>
        <p:blipFill rotWithShape="1">
          <a:blip r:embed="rId5">
            <a:extLst>
              <a:ext uri="{28A0092B-C50C-407E-A947-70E740481C1C}">
                <a14:useLocalDpi xmlns:a14="http://schemas.microsoft.com/office/drawing/2010/main" val="0"/>
              </a:ext>
            </a:extLst>
          </a:blip>
          <a:srcRect l="28194" t="23704" r="40139" b="10617"/>
          <a:stretch/>
        </p:blipFill>
        <p:spPr>
          <a:xfrm>
            <a:off x="8339928" y="4101002"/>
            <a:ext cx="2208059" cy="2576068"/>
          </a:xfrm>
          <a:prstGeom prst="rect">
            <a:avLst/>
          </a:prstGeom>
        </p:spPr>
      </p:pic>
      <p:sp>
        <p:nvSpPr>
          <p:cNvPr id="36" name="Hình Bầu dục 3">
            <a:extLst>
              <a:ext uri="{FF2B5EF4-FFF2-40B4-BE49-F238E27FC236}">
                <a16:creationId xmlns:a16="http://schemas.microsoft.com/office/drawing/2014/main" xmlns="" id="{594423DA-4A93-45AD-828B-44EB5C228EF7}"/>
              </a:ext>
            </a:extLst>
          </p:cNvPr>
          <p:cNvSpPr/>
          <p:nvPr/>
        </p:nvSpPr>
        <p:spPr>
          <a:xfrm>
            <a:off x="822910" y="510618"/>
            <a:ext cx="2097664" cy="1911135"/>
          </a:xfrm>
          <a:prstGeom prst="ellipse">
            <a:avLst/>
          </a:prstGeom>
          <a:solidFill>
            <a:schemeClr val="accent4"/>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tx2">
                    <a:lumMod val="75000"/>
                  </a:schemeClr>
                </a:solidFill>
                <a:latin typeface="#9Slide03 AmpleSoft Bold" panose="02000000000000000000" pitchFamily="2" charset="0"/>
              </a:rPr>
              <a:t>3</a:t>
            </a:r>
          </a:p>
        </p:txBody>
      </p:sp>
      <p:sp>
        <p:nvSpPr>
          <p:cNvPr id="37" name="Rectangle 36"/>
          <p:cNvSpPr/>
          <p:nvPr/>
        </p:nvSpPr>
        <p:spPr>
          <a:xfrm>
            <a:off x="2830330" y="2193447"/>
            <a:ext cx="6531340" cy="707886"/>
          </a:xfrm>
          <a:prstGeom prst="rect">
            <a:avLst/>
          </a:prstGeom>
        </p:spPr>
        <p:txBody>
          <a:bodyPr wrap="none">
            <a:spAutoFit/>
          </a:bodyPr>
          <a:lstStyle/>
          <a:p>
            <a:pPr algn="ctr"/>
            <a:r>
              <a:rPr lang="nl-NL" sz="4000" b="1" dirty="0">
                <a:solidFill>
                  <a:srgbClr val="C00000"/>
                </a:solidFill>
              </a:rPr>
              <a:t>TÌM ĐƯỜNG ĐI TRÊN BẢN ĐỒ</a:t>
            </a:r>
            <a:endParaRPr lang="x-none" sz="4000" dirty="0">
              <a:solidFill>
                <a:srgbClr val="C00000"/>
              </a:solidFill>
            </a:endParaRPr>
          </a:p>
        </p:txBody>
      </p:sp>
    </p:spTree>
    <p:extLst>
      <p:ext uri="{BB962C8B-B14F-4D97-AF65-F5344CB8AC3E}">
        <p14:creationId xmlns:p14="http://schemas.microsoft.com/office/powerpoint/2010/main" val="21922384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3500"/>
                            </p:stCondLst>
                            <p:childTnLst>
                              <p:par>
                                <p:cTn id="25" presetID="15"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1000" fill="hold"/>
                                        <p:tgtEl>
                                          <p:spTgt spid="21"/>
                                        </p:tgtEl>
                                        <p:attrNameLst>
                                          <p:attrName>ppt_w</p:attrName>
                                        </p:attrNameLst>
                                      </p:cBhvr>
                                      <p:tavLst>
                                        <p:tav tm="0">
                                          <p:val>
                                            <p:fltVal val="0"/>
                                          </p:val>
                                        </p:tav>
                                        <p:tav tm="100000">
                                          <p:val>
                                            <p:strVal val="#ppt_w"/>
                                          </p:val>
                                        </p:tav>
                                      </p:tavLst>
                                    </p:anim>
                                    <p:anim calcmode="lin" valueType="num">
                                      <p:cBhvr>
                                        <p:cTn id="28" dur="1000" fill="hold"/>
                                        <p:tgtEl>
                                          <p:spTgt spid="21"/>
                                        </p:tgtEl>
                                        <p:attrNameLst>
                                          <p:attrName>ppt_h</p:attrName>
                                        </p:attrNameLst>
                                      </p:cBhvr>
                                      <p:tavLst>
                                        <p:tav tm="0">
                                          <p:val>
                                            <p:fltVal val="0"/>
                                          </p:val>
                                        </p:tav>
                                        <p:tav tm="100000">
                                          <p:val>
                                            <p:strVal val="#ppt_h"/>
                                          </p:val>
                                        </p:tav>
                                      </p:tavLst>
                                    </p:anim>
                                    <p:anim calcmode="lin" valueType="num">
                                      <p:cBhvr>
                                        <p:cTn id="29"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21"/>
                                        </p:tgtEl>
                                        <p:attrNameLst>
                                          <p:attrName>ppt_y</p:attrName>
                                        </p:attrNameLst>
                                      </p:cBhvr>
                                      <p:tavLst>
                                        <p:tav tm="0" fmla="#ppt_y+(sin(-2*pi*(1-$))*-#ppt_x+cos(-2*pi*(1-$))*(1-#ppt_y))*(1-$)">
                                          <p:val>
                                            <p:fltVal val="0"/>
                                          </p:val>
                                        </p:tav>
                                        <p:tav tm="100000">
                                          <p:val>
                                            <p:fltVal val="1"/>
                                          </p:val>
                                        </p:tav>
                                      </p:tavLst>
                                    </p:anim>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 calcmode="lin" valueType="num">
                                      <p:cBhvr additive="base">
                                        <p:cTn id="38" dur="500" fill="hold"/>
                                        <p:tgtEl>
                                          <p:spTgt spid="36"/>
                                        </p:tgtEl>
                                        <p:attrNameLst>
                                          <p:attrName>ppt_x</p:attrName>
                                        </p:attrNameLst>
                                      </p:cBhvr>
                                      <p:tavLst>
                                        <p:tav tm="0">
                                          <p:val>
                                            <p:strVal val="#ppt_x"/>
                                          </p:val>
                                        </p:tav>
                                        <p:tav tm="100000">
                                          <p:val>
                                            <p:strVal val="#ppt_x"/>
                                          </p:val>
                                        </p:tav>
                                      </p:tavLst>
                                    </p:anim>
                                    <p:anim calcmode="lin" valueType="num">
                                      <p:cBhvr additive="base">
                                        <p:cTn id="39"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barn(inVertical)">
                                      <p:cBhvr>
                                        <p:cTn id="4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6" grpId="0" animBg="1"/>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5554" y="132431"/>
            <a:ext cx="5276538" cy="6481362"/>
          </a:xfrm>
          <a:prstGeom prst="rect">
            <a:avLst/>
          </a:prstGeom>
        </p:spPr>
      </p:pic>
      <p:sp>
        <p:nvSpPr>
          <p:cNvPr id="4" name="Rectangle 3">
            <a:extLst>
              <a:ext uri="{FF2B5EF4-FFF2-40B4-BE49-F238E27FC236}">
                <a16:creationId xmlns:a16="http://schemas.microsoft.com/office/drawing/2014/main" xmlns="" id="{004A214D-3257-8846-9C5D-E548C71018A1}"/>
              </a:ext>
            </a:extLst>
          </p:cNvPr>
          <p:cNvSpPr/>
          <p:nvPr/>
        </p:nvSpPr>
        <p:spPr>
          <a:xfrm>
            <a:off x="181781" y="132431"/>
            <a:ext cx="4899803" cy="523220"/>
          </a:xfrm>
          <a:prstGeom prst="rect">
            <a:avLst/>
          </a:prstGeom>
        </p:spPr>
        <p:txBody>
          <a:bodyPr wrap="none">
            <a:spAutoFit/>
          </a:bodyPr>
          <a:lstStyle/>
          <a:p>
            <a:r>
              <a:rPr lang="nl-NL" sz="2800" b="1" dirty="0" smtClean="0">
                <a:solidFill>
                  <a:srgbClr val="C00000"/>
                </a:solidFill>
              </a:rPr>
              <a:t>3 </a:t>
            </a:r>
            <a:r>
              <a:rPr lang="nl-NL" sz="2800" b="1" dirty="0">
                <a:solidFill>
                  <a:srgbClr val="C00000"/>
                </a:solidFill>
              </a:rPr>
              <a:t>TÌM ĐƯỜNG ĐI TRÊN BẢN ĐỒ</a:t>
            </a:r>
            <a:endParaRPr lang="x-none" sz="2800" dirty="0">
              <a:solidFill>
                <a:srgbClr val="C00000"/>
              </a:solidFill>
            </a:endParaRPr>
          </a:p>
        </p:txBody>
      </p:sp>
      <p:sp>
        <p:nvSpPr>
          <p:cNvPr id="11" name="Rectangle 10"/>
          <p:cNvSpPr/>
          <p:nvPr/>
        </p:nvSpPr>
        <p:spPr>
          <a:xfrm>
            <a:off x="1742083" y="851892"/>
            <a:ext cx="3935319" cy="72555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7030A0"/>
                </a:solidFill>
                <a:latin typeface="Times New Roman" panose="02020603050405020304" pitchFamily="18" charset="0"/>
                <a:cs typeface="Times New Roman" panose="02020603050405020304" pitchFamily="18" charset="0"/>
              </a:rPr>
              <a:t>Em</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là</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người</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dẫn</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đường</a:t>
            </a:r>
            <a:endParaRPr lang="en-US" sz="2800" dirty="0">
              <a:solidFill>
                <a:srgbClr val="7030A0"/>
              </a:solidFill>
              <a:latin typeface="Times New Roman" panose="02020603050405020304" pitchFamily="18" charset="0"/>
              <a:cs typeface="Times New Roman" panose="02020603050405020304" pitchFamily="18" charset="0"/>
            </a:endParaRPr>
          </a:p>
        </p:txBody>
      </p:sp>
      <p:grpSp>
        <p:nvGrpSpPr>
          <p:cNvPr id="6" name="组合 7"/>
          <p:cNvGrpSpPr/>
          <p:nvPr/>
        </p:nvGrpSpPr>
        <p:grpSpPr>
          <a:xfrm>
            <a:off x="1080938" y="2188614"/>
            <a:ext cx="295836" cy="3886200"/>
            <a:chOff x="4598895" y="1721224"/>
            <a:chExt cx="295836" cy="3886200"/>
          </a:xfrm>
        </p:grpSpPr>
        <p:cxnSp>
          <p:nvCxnSpPr>
            <p:cNvPr id="7" name="直接连接符 3"/>
            <p:cNvCxnSpPr/>
            <p:nvPr/>
          </p:nvCxnSpPr>
          <p:spPr>
            <a:xfrm>
              <a:off x="4733365" y="1721224"/>
              <a:ext cx="0" cy="3886200"/>
            </a:xfrm>
            <a:prstGeom prst="line">
              <a:avLst/>
            </a:prstGeom>
            <a:ln>
              <a:solidFill>
                <a:srgbClr val="EB8F58"/>
              </a:solidFill>
            </a:ln>
          </p:spPr>
          <p:style>
            <a:lnRef idx="1">
              <a:schemeClr val="accent1"/>
            </a:lnRef>
            <a:fillRef idx="0">
              <a:schemeClr val="accent1"/>
            </a:fillRef>
            <a:effectRef idx="0">
              <a:schemeClr val="accent1"/>
            </a:effectRef>
            <a:fontRef idx="minor">
              <a:schemeClr val="tx1"/>
            </a:fontRef>
          </p:style>
        </p:cxnSp>
        <p:sp>
          <p:nvSpPr>
            <p:cNvPr id="8" name="椭圆 4"/>
            <p:cNvSpPr/>
            <p:nvPr/>
          </p:nvSpPr>
          <p:spPr>
            <a:xfrm>
              <a:off x="4598895" y="1956176"/>
              <a:ext cx="295836" cy="295836"/>
            </a:xfrm>
            <a:prstGeom prst="ellipse">
              <a:avLst/>
            </a:prstGeom>
            <a:solidFill>
              <a:srgbClr val="EB8F58"/>
            </a:solidFill>
            <a:ln>
              <a:solidFill>
                <a:srgbClr val="EB8F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椭圆 5"/>
            <p:cNvSpPr/>
            <p:nvPr/>
          </p:nvSpPr>
          <p:spPr>
            <a:xfrm>
              <a:off x="4598895" y="3340864"/>
              <a:ext cx="295836" cy="295836"/>
            </a:xfrm>
            <a:prstGeom prst="ellipse">
              <a:avLst/>
            </a:prstGeom>
            <a:solidFill>
              <a:srgbClr val="EB8F58"/>
            </a:solidFill>
            <a:ln>
              <a:solidFill>
                <a:srgbClr val="EB8F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椭圆 6"/>
            <p:cNvSpPr/>
            <p:nvPr/>
          </p:nvSpPr>
          <p:spPr>
            <a:xfrm>
              <a:off x="4598895" y="4760913"/>
              <a:ext cx="295836" cy="295836"/>
            </a:xfrm>
            <a:prstGeom prst="ellipse">
              <a:avLst/>
            </a:prstGeom>
            <a:solidFill>
              <a:srgbClr val="EB8F58"/>
            </a:solidFill>
            <a:ln>
              <a:solidFill>
                <a:srgbClr val="EB8F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2" name="Rectangle 1"/>
          <p:cNvSpPr/>
          <p:nvPr/>
        </p:nvSpPr>
        <p:spPr>
          <a:xfrm>
            <a:off x="1511244" y="2275942"/>
            <a:ext cx="4929619" cy="1200329"/>
          </a:xfrm>
          <a:prstGeom prst="rect">
            <a:avLst/>
          </a:prstGeom>
        </p:spPr>
        <p:txBody>
          <a:bodyPr wrap="square">
            <a:spAutoFit/>
          </a:bodyPr>
          <a:lstStyle/>
          <a:p>
            <a:r>
              <a:rPr lang="vi-VN" sz="2400" b="1" dirty="0" smtClean="0">
                <a:solidFill>
                  <a:schemeClr val="accent5"/>
                </a:solidFill>
              </a:rPr>
              <a:t>Xác </a:t>
            </a:r>
            <a:r>
              <a:rPr lang="vi-VN" sz="2400" b="1" dirty="0">
                <a:solidFill>
                  <a:schemeClr val="accent5"/>
                </a:solidFill>
              </a:rPr>
              <a:t>định hướng đi từ Hội trường Thống Nhất đến Nhà hát Thành phố. </a:t>
            </a:r>
            <a:endParaRPr lang="en-US" sz="2400" dirty="0"/>
          </a:p>
        </p:txBody>
      </p:sp>
      <p:sp>
        <p:nvSpPr>
          <p:cNvPr id="3" name="Rectangle 2"/>
          <p:cNvSpPr/>
          <p:nvPr/>
        </p:nvSpPr>
        <p:spPr>
          <a:xfrm>
            <a:off x="1404445" y="3670771"/>
            <a:ext cx="5371109" cy="830997"/>
          </a:xfrm>
          <a:prstGeom prst="rect">
            <a:avLst/>
          </a:prstGeom>
        </p:spPr>
        <p:txBody>
          <a:bodyPr wrap="square">
            <a:spAutoFit/>
          </a:bodyPr>
          <a:lstStyle/>
          <a:p>
            <a:r>
              <a:rPr lang="en-US" sz="2400" b="1" dirty="0" smtClean="0">
                <a:solidFill>
                  <a:schemeClr val="accent5"/>
                </a:solidFill>
              </a:rPr>
              <a:t>T</a:t>
            </a:r>
            <a:r>
              <a:rPr lang="vi-VN" sz="2400" b="1" dirty="0" smtClean="0">
                <a:solidFill>
                  <a:schemeClr val="accent5"/>
                </a:solidFill>
              </a:rPr>
              <a:t>ừ </a:t>
            </a:r>
            <a:r>
              <a:rPr lang="vi-VN" sz="2400" b="1" dirty="0">
                <a:solidFill>
                  <a:schemeClr val="accent5"/>
                </a:solidFill>
              </a:rPr>
              <a:t>Nhà hát Thành phố đến chợ Bến Thành.</a:t>
            </a:r>
            <a:endParaRPr lang="en-US" sz="2400" dirty="0"/>
          </a:p>
        </p:txBody>
      </p:sp>
      <p:sp>
        <p:nvSpPr>
          <p:cNvPr id="5" name="Rectangle 4"/>
          <p:cNvSpPr/>
          <p:nvPr/>
        </p:nvSpPr>
        <p:spPr>
          <a:xfrm>
            <a:off x="1466029" y="4835441"/>
            <a:ext cx="4889632" cy="1200329"/>
          </a:xfrm>
          <a:prstGeom prst="rect">
            <a:avLst/>
          </a:prstGeom>
        </p:spPr>
        <p:txBody>
          <a:bodyPr wrap="square">
            <a:spAutoFit/>
          </a:bodyPr>
          <a:lstStyle/>
          <a:p>
            <a:r>
              <a:rPr lang="vi-VN" sz="2400" b="1" dirty="0">
                <a:solidFill>
                  <a:schemeClr val="accent5"/>
                </a:solidFill>
              </a:rPr>
              <a:t>Xác định tuyến đường ngắn nhất để đi từ Hội trường Thống Nhất đến chợ Bến Thành.</a:t>
            </a:r>
            <a:endParaRPr lang="en-US" sz="2400" dirty="0"/>
          </a:p>
        </p:txBody>
      </p:sp>
      <p:pic>
        <p:nvPicPr>
          <p:cNvPr id="14" name="Picture 2" descr="Hình ảnh Dấu Chấm Hỏi, Câu Hỏi, Dấu Chấm Hỏi, Bạc Vector và PNG với nền  trong suốt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21" y="2486783"/>
            <a:ext cx="968351"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Trẻ Giơ Tay Trả Lời Một Câu Hỏi Hình ảnh | Định dạng hình ảnh PSD  401460937| vn.lovepik.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715" y="5114088"/>
            <a:ext cx="905657"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247020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2500"/>
                            </p:stCondLst>
                            <p:childTnLst>
                              <p:par>
                                <p:cTn id="13" presetID="26"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80">
                                          <p:stCondLst>
                                            <p:cond delay="0"/>
                                          </p:stCondLst>
                                        </p:cTn>
                                        <p:tgtEl>
                                          <p:spTgt spid="6"/>
                                        </p:tgtEl>
                                      </p:cBhvr>
                                    </p:animEffect>
                                    <p:anim calcmode="lin" valueType="num">
                                      <p:cBhvr>
                                        <p:cTn id="1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1" dur="26">
                                          <p:stCondLst>
                                            <p:cond delay="650"/>
                                          </p:stCondLst>
                                        </p:cTn>
                                        <p:tgtEl>
                                          <p:spTgt spid="6"/>
                                        </p:tgtEl>
                                      </p:cBhvr>
                                      <p:to x="100000" y="60000"/>
                                    </p:animScale>
                                    <p:animScale>
                                      <p:cBhvr>
                                        <p:cTn id="22" dur="166" decel="50000">
                                          <p:stCondLst>
                                            <p:cond delay="676"/>
                                          </p:stCondLst>
                                        </p:cTn>
                                        <p:tgtEl>
                                          <p:spTgt spid="6"/>
                                        </p:tgtEl>
                                      </p:cBhvr>
                                      <p:to x="100000" y="100000"/>
                                    </p:animScale>
                                    <p:animScale>
                                      <p:cBhvr>
                                        <p:cTn id="23" dur="26">
                                          <p:stCondLst>
                                            <p:cond delay="1312"/>
                                          </p:stCondLst>
                                        </p:cTn>
                                        <p:tgtEl>
                                          <p:spTgt spid="6"/>
                                        </p:tgtEl>
                                      </p:cBhvr>
                                      <p:to x="100000" y="80000"/>
                                    </p:animScale>
                                    <p:animScale>
                                      <p:cBhvr>
                                        <p:cTn id="24" dur="166" decel="50000">
                                          <p:stCondLst>
                                            <p:cond delay="1338"/>
                                          </p:stCondLst>
                                        </p:cTn>
                                        <p:tgtEl>
                                          <p:spTgt spid="6"/>
                                        </p:tgtEl>
                                      </p:cBhvr>
                                      <p:to x="100000" y="100000"/>
                                    </p:animScale>
                                    <p:animScale>
                                      <p:cBhvr>
                                        <p:cTn id="25" dur="26">
                                          <p:stCondLst>
                                            <p:cond delay="1642"/>
                                          </p:stCondLst>
                                        </p:cTn>
                                        <p:tgtEl>
                                          <p:spTgt spid="6"/>
                                        </p:tgtEl>
                                      </p:cBhvr>
                                      <p:to x="100000" y="90000"/>
                                    </p:animScale>
                                    <p:animScale>
                                      <p:cBhvr>
                                        <p:cTn id="26" dur="166" decel="50000">
                                          <p:stCondLst>
                                            <p:cond delay="1668"/>
                                          </p:stCondLst>
                                        </p:cTn>
                                        <p:tgtEl>
                                          <p:spTgt spid="6"/>
                                        </p:tgtEl>
                                      </p:cBhvr>
                                      <p:to x="100000" y="100000"/>
                                    </p:animScale>
                                    <p:animScale>
                                      <p:cBhvr>
                                        <p:cTn id="27" dur="26">
                                          <p:stCondLst>
                                            <p:cond delay="1808"/>
                                          </p:stCondLst>
                                        </p:cTn>
                                        <p:tgtEl>
                                          <p:spTgt spid="6"/>
                                        </p:tgtEl>
                                      </p:cBhvr>
                                      <p:to x="100000" y="95000"/>
                                    </p:animScale>
                                    <p:animScale>
                                      <p:cBhvr>
                                        <p:cTn id="28" dur="166" decel="50000">
                                          <p:stCondLst>
                                            <p:cond delay="1834"/>
                                          </p:stCondLst>
                                        </p:cTn>
                                        <p:tgtEl>
                                          <p:spTgt spid="6"/>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80">
                                          <p:stCondLst>
                                            <p:cond delay="0"/>
                                          </p:stCondLst>
                                        </p:cTn>
                                        <p:tgtEl>
                                          <p:spTgt spid="2"/>
                                        </p:tgtEl>
                                      </p:cBhvr>
                                    </p:animEffect>
                                    <p:anim calcmode="lin" valueType="num">
                                      <p:cBhvr>
                                        <p:cTn id="3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7" dur="26">
                                          <p:stCondLst>
                                            <p:cond delay="650"/>
                                          </p:stCondLst>
                                        </p:cTn>
                                        <p:tgtEl>
                                          <p:spTgt spid="2"/>
                                        </p:tgtEl>
                                      </p:cBhvr>
                                      <p:to x="100000" y="60000"/>
                                    </p:animScale>
                                    <p:animScale>
                                      <p:cBhvr>
                                        <p:cTn id="38" dur="166" decel="50000">
                                          <p:stCondLst>
                                            <p:cond delay="676"/>
                                          </p:stCondLst>
                                        </p:cTn>
                                        <p:tgtEl>
                                          <p:spTgt spid="2"/>
                                        </p:tgtEl>
                                      </p:cBhvr>
                                      <p:to x="100000" y="100000"/>
                                    </p:animScale>
                                    <p:animScale>
                                      <p:cBhvr>
                                        <p:cTn id="39" dur="26">
                                          <p:stCondLst>
                                            <p:cond delay="1312"/>
                                          </p:stCondLst>
                                        </p:cTn>
                                        <p:tgtEl>
                                          <p:spTgt spid="2"/>
                                        </p:tgtEl>
                                      </p:cBhvr>
                                      <p:to x="100000" y="80000"/>
                                    </p:animScale>
                                    <p:animScale>
                                      <p:cBhvr>
                                        <p:cTn id="40" dur="166" decel="50000">
                                          <p:stCondLst>
                                            <p:cond delay="1338"/>
                                          </p:stCondLst>
                                        </p:cTn>
                                        <p:tgtEl>
                                          <p:spTgt spid="2"/>
                                        </p:tgtEl>
                                      </p:cBhvr>
                                      <p:to x="100000" y="100000"/>
                                    </p:animScale>
                                    <p:animScale>
                                      <p:cBhvr>
                                        <p:cTn id="41" dur="26">
                                          <p:stCondLst>
                                            <p:cond delay="1642"/>
                                          </p:stCondLst>
                                        </p:cTn>
                                        <p:tgtEl>
                                          <p:spTgt spid="2"/>
                                        </p:tgtEl>
                                      </p:cBhvr>
                                      <p:to x="100000" y="90000"/>
                                    </p:animScale>
                                    <p:animScale>
                                      <p:cBhvr>
                                        <p:cTn id="42" dur="166" decel="50000">
                                          <p:stCondLst>
                                            <p:cond delay="1668"/>
                                          </p:stCondLst>
                                        </p:cTn>
                                        <p:tgtEl>
                                          <p:spTgt spid="2"/>
                                        </p:tgtEl>
                                      </p:cBhvr>
                                      <p:to x="100000" y="100000"/>
                                    </p:animScale>
                                    <p:animScale>
                                      <p:cBhvr>
                                        <p:cTn id="43" dur="26">
                                          <p:stCondLst>
                                            <p:cond delay="1808"/>
                                          </p:stCondLst>
                                        </p:cTn>
                                        <p:tgtEl>
                                          <p:spTgt spid="2"/>
                                        </p:tgtEl>
                                      </p:cBhvr>
                                      <p:to x="100000" y="95000"/>
                                    </p:animScale>
                                    <p:animScale>
                                      <p:cBhvr>
                                        <p:cTn id="44" dur="166" decel="50000">
                                          <p:stCondLst>
                                            <p:cond delay="1834"/>
                                          </p:stCondLst>
                                        </p:cTn>
                                        <p:tgtEl>
                                          <p:spTgt spid="2"/>
                                        </p:tgtEl>
                                      </p:cBhvr>
                                      <p:to x="100000" y="100000"/>
                                    </p:animScale>
                                  </p:childTnLst>
                                </p:cTn>
                              </p:par>
                              <p:par>
                                <p:cTn id="45" presetID="26" presetClass="entr" presetSubtype="0"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80">
                                          <p:stCondLst>
                                            <p:cond delay="0"/>
                                          </p:stCondLst>
                                        </p:cTn>
                                        <p:tgtEl>
                                          <p:spTgt spid="3"/>
                                        </p:tgtEl>
                                      </p:cBhvr>
                                    </p:animEffect>
                                    <p:anim calcmode="lin" valueType="num">
                                      <p:cBhvr>
                                        <p:cTn id="4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3" dur="26">
                                          <p:stCondLst>
                                            <p:cond delay="650"/>
                                          </p:stCondLst>
                                        </p:cTn>
                                        <p:tgtEl>
                                          <p:spTgt spid="3"/>
                                        </p:tgtEl>
                                      </p:cBhvr>
                                      <p:to x="100000" y="60000"/>
                                    </p:animScale>
                                    <p:animScale>
                                      <p:cBhvr>
                                        <p:cTn id="54" dur="166" decel="50000">
                                          <p:stCondLst>
                                            <p:cond delay="676"/>
                                          </p:stCondLst>
                                        </p:cTn>
                                        <p:tgtEl>
                                          <p:spTgt spid="3"/>
                                        </p:tgtEl>
                                      </p:cBhvr>
                                      <p:to x="100000" y="100000"/>
                                    </p:animScale>
                                    <p:animScale>
                                      <p:cBhvr>
                                        <p:cTn id="55" dur="26">
                                          <p:stCondLst>
                                            <p:cond delay="1312"/>
                                          </p:stCondLst>
                                        </p:cTn>
                                        <p:tgtEl>
                                          <p:spTgt spid="3"/>
                                        </p:tgtEl>
                                      </p:cBhvr>
                                      <p:to x="100000" y="80000"/>
                                    </p:animScale>
                                    <p:animScale>
                                      <p:cBhvr>
                                        <p:cTn id="56" dur="166" decel="50000">
                                          <p:stCondLst>
                                            <p:cond delay="1338"/>
                                          </p:stCondLst>
                                        </p:cTn>
                                        <p:tgtEl>
                                          <p:spTgt spid="3"/>
                                        </p:tgtEl>
                                      </p:cBhvr>
                                      <p:to x="100000" y="100000"/>
                                    </p:animScale>
                                    <p:animScale>
                                      <p:cBhvr>
                                        <p:cTn id="57" dur="26">
                                          <p:stCondLst>
                                            <p:cond delay="1642"/>
                                          </p:stCondLst>
                                        </p:cTn>
                                        <p:tgtEl>
                                          <p:spTgt spid="3"/>
                                        </p:tgtEl>
                                      </p:cBhvr>
                                      <p:to x="100000" y="90000"/>
                                    </p:animScale>
                                    <p:animScale>
                                      <p:cBhvr>
                                        <p:cTn id="58" dur="166" decel="50000">
                                          <p:stCondLst>
                                            <p:cond delay="1668"/>
                                          </p:stCondLst>
                                        </p:cTn>
                                        <p:tgtEl>
                                          <p:spTgt spid="3"/>
                                        </p:tgtEl>
                                      </p:cBhvr>
                                      <p:to x="100000" y="100000"/>
                                    </p:animScale>
                                    <p:animScale>
                                      <p:cBhvr>
                                        <p:cTn id="59" dur="26">
                                          <p:stCondLst>
                                            <p:cond delay="1808"/>
                                          </p:stCondLst>
                                        </p:cTn>
                                        <p:tgtEl>
                                          <p:spTgt spid="3"/>
                                        </p:tgtEl>
                                      </p:cBhvr>
                                      <p:to x="100000" y="95000"/>
                                    </p:animScale>
                                    <p:animScale>
                                      <p:cBhvr>
                                        <p:cTn id="60" dur="166" decel="50000">
                                          <p:stCondLst>
                                            <p:cond delay="1834"/>
                                          </p:stCondLst>
                                        </p:cTn>
                                        <p:tgtEl>
                                          <p:spTgt spid="3"/>
                                        </p:tgtEl>
                                      </p:cBhvr>
                                      <p:to x="100000" y="100000"/>
                                    </p:animScale>
                                  </p:childTnLst>
                                </p:cTn>
                              </p:par>
                              <p:par>
                                <p:cTn id="61" presetID="26" presetClass="entr" presetSubtype="0" fill="hold" grpId="0" nodeType="with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wipe(down)">
                                      <p:cBhvr>
                                        <p:cTn id="63" dur="580">
                                          <p:stCondLst>
                                            <p:cond delay="0"/>
                                          </p:stCondLst>
                                        </p:cTn>
                                        <p:tgtEl>
                                          <p:spTgt spid="5"/>
                                        </p:tgtEl>
                                      </p:cBhvr>
                                    </p:animEffect>
                                    <p:anim calcmode="lin" valueType="num">
                                      <p:cBhvr>
                                        <p:cTn id="6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9" dur="26">
                                          <p:stCondLst>
                                            <p:cond delay="650"/>
                                          </p:stCondLst>
                                        </p:cTn>
                                        <p:tgtEl>
                                          <p:spTgt spid="5"/>
                                        </p:tgtEl>
                                      </p:cBhvr>
                                      <p:to x="100000" y="60000"/>
                                    </p:animScale>
                                    <p:animScale>
                                      <p:cBhvr>
                                        <p:cTn id="70" dur="166" decel="50000">
                                          <p:stCondLst>
                                            <p:cond delay="676"/>
                                          </p:stCondLst>
                                        </p:cTn>
                                        <p:tgtEl>
                                          <p:spTgt spid="5"/>
                                        </p:tgtEl>
                                      </p:cBhvr>
                                      <p:to x="100000" y="100000"/>
                                    </p:animScale>
                                    <p:animScale>
                                      <p:cBhvr>
                                        <p:cTn id="71" dur="26">
                                          <p:stCondLst>
                                            <p:cond delay="1312"/>
                                          </p:stCondLst>
                                        </p:cTn>
                                        <p:tgtEl>
                                          <p:spTgt spid="5"/>
                                        </p:tgtEl>
                                      </p:cBhvr>
                                      <p:to x="100000" y="80000"/>
                                    </p:animScale>
                                    <p:animScale>
                                      <p:cBhvr>
                                        <p:cTn id="72" dur="166" decel="50000">
                                          <p:stCondLst>
                                            <p:cond delay="1338"/>
                                          </p:stCondLst>
                                        </p:cTn>
                                        <p:tgtEl>
                                          <p:spTgt spid="5"/>
                                        </p:tgtEl>
                                      </p:cBhvr>
                                      <p:to x="100000" y="100000"/>
                                    </p:animScale>
                                    <p:animScale>
                                      <p:cBhvr>
                                        <p:cTn id="73" dur="26">
                                          <p:stCondLst>
                                            <p:cond delay="1642"/>
                                          </p:stCondLst>
                                        </p:cTn>
                                        <p:tgtEl>
                                          <p:spTgt spid="5"/>
                                        </p:tgtEl>
                                      </p:cBhvr>
                                      <p:to x="100000" y="90000"/>
                                    </p:animScale>
                                    <p:animScale>
                                      <p:cBhvr>
                                        <p:cTn id="74" dur="166" decel="50000">
                                          <p:stCondLst>
                                            <p:cond delay="1668"/>
                                          </p:stCondLst>
                                        </p:cTn>
                                        <p:tgtEl>
                                          <p:spTgt spid="5"/>
                                        </p:tgtEl>
                                      </p:cBhvr>
                                      <p:to x="100000" y="100000"/>
                                    </p:animScale>
                                    <p:animScale>
                                      <p:cBhvr>
                                        <p:cTn id="75" dur="26">
                                          <p:stCondLst>
                                            <p:cond delay="1808"/>
                                          </p:stCondLst>
                                        </p:cTn>
                                        <p:tgtEl>
                                          <p:spTgt spid="5"/>
                                        </p:tgtEl>
                                      </p:cBhvr>
                                      <p:to x="100000" y="95000"/>
                                    </p:animScale>
                                    <p:animScale>
                                      <p:cBhvr>
                                        <p:cTn id="76" dur="166" decel="50000">
                                          <p:stCondLst>
                                            <p:cond delay="1834"/>
                                          </p:stCondLst>
                                        </p:cTn>
                                        <p:tgtEl>
                                          <p:spTgt spid="5"/>
                                        </p:tgtEl>
                                      </p:cBhvr>
                                      <p:to x="100000" y="100000"/>
                                    </p:animScale>
                                  </p:childTnLst>
                                </p:cTn>
                              </p:par>
                              <p:par>
                                <p:cTn id="77" presetID="26" presetClass="entr" presetSubtype="0" fill="hold" nodeType="with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ipe(down)">
                                      <p:cBhvr>
                                        <p:cTn id="79" dur="580">
                                          <p:stCondLst>
                                            <p:cond delay="0"/>
                                          </p:stCondLst>
                                        </p:cTn>
                                        <p:tgtEl>
                                          <p:spTgt spid="14"/>
                                        </p:tgtEl>
                                      </p:cBhvr>
                                    </p:animEffect>
                                    <p:anim calcmode="lin" valueType="num">
                                      <p:cBhvr>
                                        <p:cTn id="8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5" dur="26">
                                          <p:stCondLst>
                                            <p:cond delay="650"/>
                                          </p:stCondLst>
                                        </p:cTn>
                                        <p:tgtEl>
                                          <p:spTgt spid="14"/>
                                        </p:tgtEl>
                                      </p:cBhvr>
                                      <p:to x="100000" y="60000"/>
                                    </p:animScale>
                                    <p:animScale>
                                      <p:cBhvr>
                                        <p:cTn id="86" dur="166" decel="50000">
                                          <p:stCondLst>
                                            <p:cond delay="676"/>
                                          </p:stCondLst>
                                        </p:cTn>
                                        <p:tgtEl>
                                          <p:spTgt spid="14"/>
                                        </p:tgtEl>
                                      </p:cBhvr>
                                      <p:to x="100000" y="100000"/>
                                    </p:animScale>
                                    <p:animScale>
                                      <p:cBhvr>
                                        <p:cTn id="87" dur="26">
                                          <p:stCondLst>
                                            <p:cond delay="1312"/>
                                          </p:stCondLst>
                                        </p:cTn>
                                        <p:tgtEl>
                                          <p:spTgt spid="14"/>
                                        </p:tgtEl>
                                      </p:cBhvr>
                                      <p:to x="100000" y="80000"/>
                                    </p:animScale>
                                    <p:animScale>
                                      <p:cBhvr>
                                        <p:cTn id="88" dur="166" decel="50000">
                                          <p:stCondLst>
                                            <p:cond delay="1338"/>
                                          </p:stCondLst>
                                        </p:cTn>
                                        <p:tgtEl>
                                          <p:spTgt spid="14"/>
                                        </p:tgtEl>
                                      </p:cBhvr>
                                      <p:to x="100000" y="100000"/>
                                    </p:animScale>
                                    <p:animScale>
                                      <p:cBhvr>
                                        <p:cTn id="89" dur="26">
                                          <p:stCondLst>
                                            <p:cond delay="1642"/>
                                          </p:stCondLst>
                                        </p:cTn>
                                        <p:tgtEl>
                                          <p:spTgt spid="14"/>
                                        </p:tgtEl>
                                      </p:cBhvr>
                                      <p:to x="100000" y="90000"/>
                                    </p:animScale>
                                    <p:animScale>
                                      <p:cBhvr>
                                        <p:cTn id="90" dur="166" decel="50000">
                                          <p:stCondLst>
                                            <p:cond delay="1668"/>
                                          </p:stCondLst>
                                        </p:cTn>
                                        <p:tgtEl>
                                          <p:spTgt spid="14"/>
                                        </p:tgtEl>
                                      </p:cBhvr>
                                      <p:to x="100000" y="100000"/>
                                    </p:animScale>
                                    <p:animScale>
                                      <p:cBhvr>
                                        <p:cTn id="91" dur="26">
                                          <p:stCondLst>
                                            <p:cond delay="1808"/>
                                          </p:stCondLst>
                                        </p:cTn>
                                        <p:tgtEl>
                                          <p:spTgt spid="14"/>
                                        </p:tgtEl>
                                      </p:cBhvr>
                                      <p:to x="100000" y="95000"/>
                                    </p:animScale>
                                    <p:animScale>
                                      <p:cBhvr>
                                        <p:cTn id="92" dur="166" decel="50000">
                                          <p:stCondLst>
                                            <p:cond delay="1834"/>
                                          </p:stCondLst>
                                        </p:cTn>
                                        <p:tgtEl>
                                          <p:spTgt spid="14"/>
                                        </p:tgtEl>
                                      </p:cBhvr>
                                      <p:to x="100000" y="100000"/>
                                    </p:animScale>
                                  </p:childTnLst>
                                </p:cTn>
                              </p:par>
                              <p:par>
                                <p:cTn id="93" presetID="26" presetClass="entr" presetSubtype="0" fill="hold" nodeType="with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wipe(down)">
                                      <p:cBhvr>
                                        <p:cTn id="95" dur="580">
                                          <p:stCondLst>
                                            <p:cond delay="0"/>
                                          </p:stCondLst>
                                        </p:cTn>
                                        <p:tgtEl>
                                          <p:spTgt spid="16"/>
                                        </p:tgtEl>
                                      </p:cBhvr>
                                    </p:animEffect>
                                    <p:anim calcmode="lin" valueType="num">
                                      <p:cBhvr>
                                        <p:cTn id="9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01" dur="26">
                                          <p:stCondLst>
                                            <p:cond delay="650"/>
                                          </p:stCondLst>
                                        </p:cTn>
                                        <p:tgtEl>
                                          <p:spTgt spid="16"/>
                                        </p:tgtEl>
                                      </p:cBhvr>
                                      <p:to x="100000" y="60000"/>
                                    </p:animScale>
                                    <p:animScale>
                                      <p:cBhvr>
                                        <p:cTn id="102" dur="166" decel="50000">
                                          <p:stCondLst>
                                            <p:cond delay="676"/>
                                          </p:stCondLst>
                                        </p:cTn>
                                        <p:tgtEl>
                                          <p:spTgt spid="16"/>
                                        </p:tgtEl>
                                      </p:cBhvr>
                                      <p:to x="100000" y="100000"/>
                                    </p:animScale>
                                    <p:animScale>
                                      <p:cBhvr>
                                        <p:cTn id="103" dur="26">
                                          <p:stCondLst>
                                            <p:cond delay="1312"/>
                                          </p:stCondLst>
                                        </p:cTn>
                                        <p:tgtEl>
                                          <p:spTgt spid="16"/>
                                        </p:tgtEl>
                                      </p:cBhvr>
                                      <p:to x="100000" y="80000"/>
                                    </p:animScale>
                                    <p:animScale>
                                      <p:cBhvr>
                                        <p:cTn id="104" dur="166" decel="50000">
                                          <p:stCondLst>
                                            <p:cond delay="1338"/>
                                          </p:stCondLst>
                                        </p:cTn>
                                        <p:tgtEl>
                                          <p:spTgt spid="16"/>
                                        </p:tgtEl>
                                      </p:cBhvr>
                                      <p:to x="100000" y="100000"/>
                                    </p:animScale>
                                    <p:animScale>
                                      <p:cBhvr>
                                        <p:cTn id="105" dur="26">
                                          <p:stCondLst>
                                            <p:cond delay="1642"/>
                                          </p:stCondLst>
                                        </p:cTn>
                                        <p:tgtEl>
                                          <p:spTgt spid="16"/>
                                        </p:tgtEl>
                                      </p:cBhvr>
                                      <p:to x="100000" y="90000"/>
                                    </p:animScale>
                                    <p:animScale>
                                      <p:cBhvr>
                                        <p:cTn id="106" dur="166" decel="50000">
                                          <p:stCondLst>
                                            <p:cond delay="1668"/>
                                          </p:stCondLst>
                                        </p:cTn>
                                        <p:tgtEl>
                                          <p:spTgt spid="16"/>
                                        </p:tgtEl>
                                      </p:cBhvr>
                                      <p:to x="100000" y="100000"/>
                                    </p:animScale>
                                    <p:animScale>
                                      <p:cBhvr>
                                        <p:cTn id="107" dur="26">
                                          <p:stCondLst>
                                            <p:cond delay="1808"/>
                                          </p:stCondLst>
                                        </p:cTn>
                                        <p:tgtEl>
                                          <p:spTgt spid="16"/>
                                        </p:tgtEl>
                                      </p:cBhvr>
                                      <p:to x="100000" y="95000"/>
                                    </p:animScale>
                                    <p:animScale>
                                      <p:cBhvr>
                                        <p:cTn id="108"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14" y="-6491"/>
            <a:ext cx="12192000" cy="6858000"/>
          </a:xfrm>
          <a:prstGeom prst="rect">
            <a:avLst/>
          </a:prstGeom>
        </p:spPr>
      </p:pic>
      <p:sp>
        <p:nvSpPr>
          <p:cNvPr id="3" name="Content Placeholder 2"/>
          <p:cNvSpPr>
            <a:spLocks noGrp="1"/>
          </p:cNvSpPr>
          <p:nvPr>
            <p:ph idx="1"/>
          </p:nvPr>
        </p:nvSpPr>
        <p:spPr>
          <a:xfrm>
            <a:off x="1123013" y="1201733"/>
            <a:ext cx="4648200" cy="4584470"/>
          </a:xfrm>
        </p:spPr>
        <p:txBody>
          <a:bodyPr>
            <a:noAutofit/>
          </a:bodyPr>
          <a:lstStyle/>
          <a:p>
            <a:pPr marL="0" indent="0">
              <a:buNone/>
            </a:pPr>
            <a:r>
              <a:rPr lang="vi-VN" sz="2400" dirty="0">
                <a:solidFill>
                  <a:schemeClr val="accent6">
                    <a:lumMod val="50000"/>
                  </a:schemeClr>
                </a:solidFill>
              </a:rPr>
              <a:t>1. </a:t>
            </a:r>
            <a:r>
              <a:rPr lang="vi-VN" sz="2400" u="sng" dirty="0">
                <a:solidFill>
                  <a:schemeClr val="accent6">
                    <a:lumMod val="50000"/>
                  </a:schemeClr>
                </a:solidFill>
              </a:rPr>
              <a:t>Xác định hướng đi</a:t>
            </a:r>
          </a:p>
          <a:p>
            <a:pPr marL="0" indent="0">
              <a:buNone/>
            </a:pPr>
            <a:r>
              <a:rPr lang="vi-VN" sz="2400" dirty="0">
                <a:solidFill>
                  <a:schemeClr val="accent6">
                    <a:lumMod val="50000"/>
                  </a:schemeClr>
                </a:solidFill>
              </a:rPr>
              <a:t>- Hướng đi từ Hội trường Thống Nhất đến Nhà hát Thành phố: đi về hướng đông.</a:t>
            </a:r>
          </a:p>
          <a:p>
            <a:pPr marL="0" indent="0">
              <a:buNone/>
            </a:pPr>
            <a:r>
              <a:rPr lang="vi-VN" sz="2400" dirty="0">
                <a:solidFill>
                  <a:schemeClr val="accent6">
                    <a:lumMod val="50000"/>
                  </a:schemeClr>
                </a:solidFill>
              </a:rPr>
              <a:t>- Hướng đi từ Nhà hát Thành phố đến chợ Bến Thành: đi về hướng tây nam.</a:t>
            </a:r>
          </a:p>
          <a:p>
            <a:pPr marL="0" indent="0">
              <a:buNone/>
            </a:pPr>
            <a:r>
              <a:rPr lang="vi-VN" sz="2400" dirty="0">
                <a:solidFill>
                  <a:schemeClr val="accent6">
                    <a:lumMod val="50000"/>
                  </a:schemeClr>
                </a:solidFill>
              </a:rPr>
              <a:t>2. </a:t>
            </a:r>
            <a:r>
              <a:rPr lang="vi-VN" sz="2400" u="sng" dirty="0">
                <a:solidFill>
                  <a:schemeClr val="accent6">
                    <a:lumMod val="50000"/>
                  </a:schemeClr>
                </a:solidFill>
              </a:rPr>
              <a:t>Tuyến đường ngắn nhất để đi từ Hội trường Thống Nhất đến chợ Bến Thành: </a:t>
            </a:r>
            <a:r>
              <a:rPr lang="vi-VN" sz="2400" dirty="0">
                <a:solidFill>
                  <a:schemeClr val="accent6">
                    <a:lumMod val="50000"/>
                  </a:schemeClr>
                </a:solidFill>
              </a:rPr>
              <a:t>đi đường Nguyễn Trung Trực, sau đó</a:t>
            </a:r>
            <a:r>
              <a:rPr lang="vi-VN" dirty="0">
                <a:solidFill>
                  <a:schemeClr val="accent6">
                    <a:lumMod val="50000"/>
                  </a:schemeClr>
                </a:solidFill>
              </a:rPr>
              <a:t> </a:t>
            </a:r>
            <a:r>
              <a:rPr lang="en-US" dirty="0" err="1" smtClean="0">
                <a:solidFill>
                  <a:schemeClr val="accent6">
                    <a:lumMod val="50000"/>
                  </a:schemeClr>
                </a:solidFill>
              </a:rPr>
              <a:t>rẽ</a:t>
            </a:r>
            <a:r>
              <a:rPr lang="vi-VN" dirty="0" smtClean="0">
                <a:solidFill>
                  <a:schemeClr val="accent6">
                    <a:lumMod val="50000"/>
                  </a:schemeClr>
                </a:solidFill>
              </a:rPr>
              <a:t> </a:t>
            </a:r>
            <a:r>
              <a:rPr lang="vi-VN" sz="2400" dirty="0">
                <a:solidFill>
                  <a:schemeClr val="accent6">
                    <a:lumMod val="50000"/>
                  </a:schemeClr>
                </a:solidFill>
              </a:rPr>
              <a:t>phải </a:t>
            </a:r>
            <a:r>
              <a:rPr lang="vi-VN" sz="2400" dirty="0" smtClean="0">
                <a:solidFill>
                  <a:schemeClr val="accent6">
                    <a:lumMod val="50000"/>
                  </a:schemeClr>
                </a:solidFill>
              </a:rPr>
              <a:t>vào</a:t>
            </a:r>
            <a:r>
              <a:rPr lang="en-US" sz="2400" dirty="0" smtClean="0">
                <a:solidFill>
                  <a:schemeClr val="accent6">
                    <a:lumMod val="50000"/>
                  </a:schemeClr>
                </a:solidFill>
              </a:rPr>
              <a:t> </a:t>
            </a:r>
            <a:r>
              <a:rPr lang="en-US" dirty="0" err="1" smtClean="0">
                <a:solidFill>
                  <a:schemeClr val="accent6">
                    <a:lumMod val="50000"/>
                  </a:schemeClr>
                </a:solidFill>
              </a:rPr>
              <a:t>đường</a:t>
            </a:r>
            <a:r>
              <a:rPr lang="vi-VN" sz="2400" dirty="0" smtClean="0">
                <a:solidFill>
                  <a:schemeClr val="accent6">
                    <a:lumMod val="50000"/>
                  </a:schemeClr>
                </a:solidFill>
              </a:rPr>
              <a:t> </a:t>
            </a:r>
            <a:r>
              <a:rPr lang="vi-VN" sz="2400" dirty="0">
                <a:solidFill>
                  <a:schemeClr val="accent6">
                    <a:lumMod val="50000"/>
                  </a:schemeClr>
                </a:solidFill>
              </a:rPr>
              <a:t>Lê Thánh Tôn</a:t>
            </a:r>
            <a:r>
              <a:rPr lang="vi-VN" sz="2400" dirty="0" smtClean="0">
                <a:solidFill>
                  <a:schemeClr val="accent6">
                    <a:lumMod val="50000"/>
                  </a:schemeClr>
                </a:solidFill>
              </a:rPr>
              <a:t>.</a:t>
            </a:r>
            <a:r>
              <a:rPr lang="vi-VN" sz="2400" dirty="0"/>
              <a:t/>
            </a:r>
            <a:br>
              <a:rPr lang="vi-VN" sz="2400" dirty="0"/>
            </a:br>
            <a:endParaRPr lang="en-US" sz="2400" dirty="0"/>
          </a:p>
        </p:txBody>
      </p:sp>
      <p:pic>
        <p:nvPicPr>
          <p:cNvPr id="4" name="Picture 3">
            <a:extLst>
              <a:ext uri="{FF2B5EF4-FFF2-40B4-BE49-F238E27FC236}">
                <a16:creationId xmlns:a16="http://schemas.microsoft.com/office/drawing/2014/main" xmlns="" id="{CEF3B347-4106-AC46-8F04-6DBE9C958E2D}"/>
              </a:ext>
            </a:extLst>
          </p:cNvPr>
          <p:cNvPicPr>
            <a:picLocks noChangeAspect="1"/>
          </p:cNvPicPr>
          <p:nvPr/>
        </p:nvPicPr>
        <p:blipFill>
          <a:blip r:embed="rId4"/>
          <a:stretch>
            <a:fillRect/>
          </a:stretch>
        </p:blipFill>
        <p:spPr>
          <a:xfrm>
            <a:off x="5771213" y="707718"/>
            <a:ext cx="5711253" cy="5393280"/>
          </a:xfrm>
          <a:prstGeom prst="rect">
            <a:avLst/>
          </a:prstGeom>
        </p:spPr>
      </p:pic>
      <p:sp>
        <p:nvSpPr>
          <p:cNvPr id="5" name="Rectangle 4">
            <a:extLst>
              <a:ext uri="{FF2B5EF4-FFF2-40B4-BE49-F238E27FC236}">
                <a16:creationId xmlns:a16="http://schemas.microsoft.com/office/drawing/2014/main" xmlns="" id="{004A214D-3257-8846-9C5D-E548C71018A1}"/>
              </a:ext>
            </a:extLst>
          </p:cNvPr>
          <p:cNvSpPr/>
          <p:nvPr/>
        </p:nvSpPr>
        <p:spPr>
          <a:xfrm>
            <a:off x="2069466" y="84919"/>
            <a:ext cx="1699504" cy="622799"/>
          </a:xfrm>
          <a:prstGeom prst="rect">
            <a:avLst/>
          </a:prstGeom>
        </p:spPr>
        <p:txBody>
          <a:bodyPr wrap="none">
            <a:spAutoFit/>
          </a:bodyPr>
          <a:lstStyle/>
          <a:p>
            <a:pPr algn="just">
              <a:lnSpc>
                <a:spcPct val="115000"/>
              </a:lnSpc>
              <a:spcAft>
                <a:spcPts val="800"/>
              </a:spcAft>
            </a:pPr>
            <a:r>
              <a:rPr lang="nl-NL" sz="32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Kết luận</a:t>
            </a:r>
            <a:endParaRPr lang="x-none" sz="3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图片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223" y="6213803"/>
            <a:ext cx="4461580" cy="289363"/>
          </a:xfrm>
          <a:prstGeom prst="rect">
            <a:avLst/>
          </a:prstGeom>
        </p:spPr>
      </p:pic>
    </p:spTree>
    <p:extLst>
      <p:ext uri="{BB962C8B-B14F-4D97-AF65-F5344CB8AC3E}">
        <p14:creationId xmlns:p14="http://schemas.microsoft.com/office/powerpoint/2010/main" val="29484455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anim calcmode="lin" valueType="num">
                                      <p:cBhvr>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8" presetID="6" presetClass="entr" presetSubtype="16"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0" y="0"/>
            <a:ext cx="12192000" cy="6858000"/>
          </a:xfrm>
          <a:prstGeom prst="rect">
            <a:avLst/>
          </a:prstGeom>
          <a:solidFill>
            <a:srgbClr val="FA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b="1"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endParaRPr>
          </a:p>
        </p:txBody>
      </p:sp>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smtClean="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a:off x="8686801" y="-19524"/>
            <a:ext cx="3505200" cy="1602363"/>
          </a:xfrm>
          <a:prstGeom prst="rect">
            <a:avLst/>
          </a:prstGeom>
        </p:spPr>
      </p:pic>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a:off x="-79187" y="4077325"/>
            <a:ext cx="6536102" cy="2932231"/>
          </a:xfrm>
          <a:prstGeom prst="rect">
            <a:avLst/>
          </a:prstGeom>
        </p:spPr>
      </p:pic>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84467" t="23471" r="-966" b="-696"/>
          <a:stretch/>
        </p:blipFill>
        <p:spPr>
          <a:xfrm>
            <a:off x="265729" y="2876525"/>
            <a:ext cx="2732793" cy="3864751"/>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63088" t="11370" r="19404" b="43291"/>
          <a:stretch/>
        </p:blipFill>
        <p:spPr>
          <a:xfrm rot="16804766">
            <a:off x="9132359" y="412833"/>
            <a:ext cx="1768500" cy="1317870"/>
          </a:xfrm>
          <a:prstGeom prst="rect">
            <a:avLst/>
          </a:prstGeom>
        </p:spPr>
      </p:pic>
      <p:sp>
        <p:nvSpPr>
          <p:cNvPr id="3" name="椭圆 2"/>
          <p:cNvSpPr/>
          <p:nvPr/>
        </p:nvSpPr>
        <p:spPr>
          <a:xfrm>
            <a:off x="3481122" y="3020721"/>
            <a:ext cx="788917" cy="748233"/>
          </a:xfrm>
          <a:prstGeom prst="ellipse">
            <a:avLst/>
          </a:prstGeom>
          <a:solidFill>
            <a:srgbClr val="FEBA02"/>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ln w="0">
                  <a:solidFill>
                    <a:schemeClr val="tx1"/>
                  </a:solidFill>
                </a:ln>
                <a:solidFill>
                  <a:schemeClr val="bg1"/>
                </a:solidFill>
                <a:effectLst>
                  <a:outerShdw blurRad="38100" dist="38100" dir="2700000" algn="tl">
                    <a:srgbClr val="000000">
                      <a:alpha val="43137"/>
                    </a:srgbClr>
                  </a:outerShdw>
                </a:effectLst>
                <a:latin typeface="字魂27号-布丁体" panose="00000500000000000000" pitchFamily="2" charset="-122"/>
                <a:ea typeface="字魂27号-布丁体" panose="00000500000000000000" pitchFamily="2" charset="-122"/>
              </a:rPr>
              <a:t>01</a:t>
            </a:r>
            <a:endParaRPr lang="zh-CN" altLang="en-US" sz="2400" dirty="0">
              <a:ln w="0">
                <a:solidFill>
                  <a:schemeClr val="tx1"/>
                </a:solidFill>
              </a:ln>
              <a:solidFill>
                <a:schemeClr val="bg1"/>
              </a:solidFill>
              <a:effectLst>
                <a:outerShdw blurRad="38100" dist="38100" dir="2700000" algn="tl">
                  <a:srgbClr val="000000">
                    <a:alpha val="43137"/>
                  </a:srgbClr>
                </a:outerShdw>
              </a:effectLst>
              <a:latin typeface="字魂27号-布丁体" panose="00000500000000000000" pitchFamily="2" charset="-122"/>
              <a:ea typeface="字魂27号-布丁体" panose="00000500000000000000" pitchFamily="2" charset="-122"/>
            </a:endParaRPr>
          </a:p>
        </p:txBody>
      </p:sp>
      <p:sp>
        <p:nvSpPr>
          <p:cNvPr id="32" name="椭圆 31"/>
          <p:cNvSpPr/>
          <p:nvPr/>
        </p:nvSpPr>
        <p:spPr>
          <a:xfrm>
            <a:off x="3007572" y="3964082"/>
            <a:ext cx="748233" cy="748233"/>
          </a:xfrm>
          <a:prstGeom prst="ellipse">
            <a:avLst/>
          </a:prstGeom>
          <a:solidFill>
            <a:srgbClr val="FEBA02"/>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smtClean="0">
                <a:ln w="0">
                  <a:solidFill>
                    <a:schemeClr val="tx1"/>
                  </a:solidFill>
                </a:ln>
                <a:solidFill>
                  <a:schemeClr val="bg1"/>
                </a:solidFill>
                <a:effectLst>
                  <a:outerShdw blurRad="38100" dist="38100" dir="2700000" algn="tl">
                    <a:srgbClr val="000000">
                      <a:alpha val="43137"/>
                    </a:srgbClr>
                  </a:outerShdw>
                </a:effectLst>
                <a:latin typeface="字魂27号-布丁体" panose="00000500000000000000" pitchFamily="2" charset="-122"/>
                <a:ea typeface="字魂27号-布丁体" panose="00000500000000000000" pitchFamily="2" charset="-122"/>
              </a:rPr>
              <a:t>02</a:t>
            </a:r>
            <a:endParaRPr lang="zh-CN" altLang="en-US" sz="2000" dirty="0">
              <a:ln w="0">
                <a:solidFill>
                  <a:schemeClr val="tx1"/>
                </a:solidFill>
              </a:ln>
              <a:solidFill>
                <a:schemeClr val="bg1"/>
              </a:solidFill>
              <a:effectLst>
                <a:outerShdw blurRad="38100" dist="38100" dir="2700000" algn="tl">
                  <a:srgbClr val="000000">
                    <a:alpha val="43137"/>
                  </a:srgbClr>
                </a:outerShdw>
              </a:effectLst>
              <a:latin typeface="字魂27号-布丁体" panose="00000500000000000000" pitchFamily="2" charset="-122"/>
              <a:ea typeface="字魂27号-布丁体" panose="00000500000000000000" pitchFamily="2" charset="-122"/>
            </a:endParaRPr>
          </a:p>
        </p:txBody>
      </p:sp>
      <p:sp>
        <p:nvSpPr>
          <p:cNvPr id="46" name="椭圆 45"/>
          <p:cNvSpPr/>
          <p:nvPr/>
        </p:nvSpPr>
        <p:spPr>
          <a:xfrm>
            <a:off x="2841276" y="5410419"/>
            <a:ext cx="748233" cy="748233"/>
          </a:xfrm>
          <a:prstGeom prst="ellipse">
            <a:avLst/>
          </a:prstGeom>
          <a:solidFill>
            <a:srgbClr val="FEBA02"/>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smtClean="0">
                <a:ln w="0">
                  <a:solidFill>
                    <a:schemeClr val="tx1"/>
                  </a:solidFill>
                </a:ln>
                <a:solidFill>
                  <a:schemeClr val="bg1"/>
                </a:solidFill>
                <a:effectLst>
                  <a:outerShdw blurRad="38100" dist="38100" dir="2700000" algn="tl">
                    <a:srgbClr val="000000">
                      <a:alpha val="43137"/>
                    </a:srgbClr>
                  </a:outerShdw>
                </a:effectLst>
                <a:latin typeface="字魂27号-布丁体" panose="00000500000000000000" pitchFamily="2" charset="-122"/>
                <a:ea typeface="字魂27号-布丁体" panose="00000500000000000000" pitchFamily="2" charset="-122"/>
              </a:rPr>
              <a:t>03</a:t>
            </a:r>
            <a:endParaRPr lang="zh-CN" altLang="en-US" sz="2000" dirty="0">
              <a:ln w="0">
                <a:solidFill>
                  <a:schemeClr val="tx1"/>
                </a:solidFill>
              </a:ln>
              <a:solidFill>
                <a:schemeClr val="bg1"/>
              </a:solidFill>
              <a:effectLst>
                <a:outerShdw blurRad="38100" dist="38100" dir="2700000" algn="tl">
                  <a:srgbClr val="000000">
                    <a:alpha val="43137"/>
                  </a:srgbClr>
                </a:outerShdw>
              </a:effectLst>
              <a:latin typeface="字魂27号-布丁体" panose="00000500000000000000" pitchFamily="2" charset="-122"/>
              <a:ea typeface="字魂27号-布丁体" panose="00000500000000000000" pitchFamily="2" charset="-122"/>
            </a:endParaRPr>
          </a:p>
        </p:txBody>
      </p:sp>
      <p:sp>
        <p:nvSpPr>
          <p:cNvPr id="21" name="Cloud 20">
            <a:extLst>
              <a:ext uri="{FF2B5EF4-FFF2-40B4-BE49-F238E27FC236}">
                <a16:creationId xmlns:a16="http://schemas.microsoft.com/office/drawing/2014/main" xmlns="" id="{035C390B-4A8C-4F08-839A-164418110E2E}"/>
              </a:ext>
            </a:extLst>
          </p:cNvPr>
          <p:cNvSpPr/>
          <p:nvPr/>
        </p:nvSpPr>
        <p:spPr>
          <a:xfrm>
            <a:off x="691370" y="781657"/>
            <a:ext cx="7046624" cy="2181406"/>
          </a:xfrm>
          <a:prstGeom prst="cloud">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5">
                    <a:lumMod val="50000"/>
                  </a:schemeClr>
                </a:solidFill>
                <a:latin typeface="Arial" panose="020B0604020202020204" pitchFamily="34" charset="0"/>
                <a:cs typeface="Arial" panose="020B0604020202020204" pitchFamily="34" charset="0"/>
              </a:rPr>
              <a:t>Nêu</a:t>
            </a:r>
            <a:r>
              <a:rPr lang="en-US" sz="3200" b="1" dirty="0">
                <a:solidFill>
                  <a:schemeClr val="accent5">
                    <a:lumMod val="50000"/>
                  </a:schemeClr>
                </a:solidFill>
                <a:latin typeface="Arial" panose="020B0604020202020204" pitchFamily="34" charset="0"/>
                <a:cs typeface="Arial" panose="020B0604020202020204" pitchFamily="34" charset="0"/>
              </a:rPr>
              <a:t> </a:t>
            </a:r>
            <a:r>
              <a:rPr lang="en-US" sz="3200" b="1" dirty="0" err="1">
                <a:solidFill>
                  <a:schemeClr val="accent5">
                    <a:lumMod val="50000"/>
                  </a:schemeClr>
                </a:solidFill>
                <a:latin typeface="Arial" panose="020B0604020202020204" pitchFamily="34" charset="0"/>
                <a:cs typeface="Arial" panose="020B0604020202020204" pitchFamily="34" charset="0"/>
              </a:rPr>
              <a:t>các</a:t>
            </a:r>
            <a:r>
              <a:rPr lang="en-US" sz="3200" b="1" dirty="0">
                <a:solidFill>
                  <a:schemeClr val="accent5">
                    <a:lumMod val="50000"/>
                  </a:schemeClr>
                </a:solidFill>
                <a:latin typeface="Arial" panose="020B0604020202020204" pitchFamily="34" charset="0"/>
                <a:cs typeface="Arial" panose="020B0604020202020204" pitchFamily="34" charset="0"/>
              </a:rPr>
              <a:t> </a:t>
            </a:r>
            <a:r>
              <a:rPr lang="en-US" sz="3200" b="1" dirty="0" err="1">
                <a:solidFill>
                  <a:schemeClr val="accent5">
                    <a:lumMod val="50000"/>
                  </a:schemeClr>
                </a:solidFill>
                <a:latin typeface="Arial" panose="020B0604020202020204" pitchFamily="34" charset="0"/>
                <a:cs typeface="Arial" panose="020B0604020202020204" pitchFamily="34" charset="0"/>
              </a:rPr>
              <a:t>bước</a:t>
            </a:r>
            <a:r>
              <a:rPr lang="en-US" sz="3200" b="1" dirty="0">
                <a:solidFill>
                  <a:schemeClr val="accent5">
                    <a:lumMod val="50000"/>
                  </a:schemeClr>
                </a:solidFill>
                <a:latin typeface="Arial" panose="020B0604020202020204" pitchFamily="34" charset="0"/>
                <a:cs typeface="Arial" panose="020B0604020202020204" pitchFamily="34" charset="0"/>
              </a:rPr>
              <a:t> </a:t>
            </a:r>
            <a:r>
              <a:rPr lang="en-US" sz="3200" b="1" dirty="0" err="1">
                <a:solidFill>
                  <a:schemeClr val="accent5">
                    <a:lumMod val="50000"/>
                  </a:schemeClr>
                </a:solidFill>
                <a:latin typeface="Arial" panose="020B0604020202020204" pitchFamily="34" charset="0"/>
                <a:cs typeface="Arial" panose="020B0604020202020204" pitchFamily="34" charset="0"/>
              </a:rPr>
              <a:t>tìm</a:t>
            </a:r>
            <a:r>
              <a:rPr lang="en-US" sz="3200" b="1" dirty="0">
                <a:solidFill>
                  <a:schemeClr val="accent5">
                    <a:lumMod val="50000"/>
                  </a:schemeClr>
                </a:solidFill>
                <a:latin typeface="Arial" panose="020B0604020202020204" pitchFamily="34" charset="0"/>
                <a:cs typeface="Arial" panose="020B0604020202020204" pitchFamily="34" charset="0"/>
              </a:rPr>
              <a:t> </a:t>
            </a:r>
            <a:r>
              <a:rPr lang="en-US" sz="3200" b="1" dirty="0" err="1">
                <a:solidFill>
                  <a:schemeClr val="accent5">
                    <a:lumMod val="50000"/>
                  </a:schemeClr>
                </a:solidFill>
                <a:latin typeface="Arial" panose="020B0604020202020204" pitchFamily="34" charset="0"/>
                <a:cs typeface="Arial" panose="020B0604020202020204" pitchFamily="34" charset="0"/>
              </a:rPr>
              <a:t>đường</a:t>
            </a:r>
            <a:r>
              <a:rPr lang="en-US" sz="3200" b="1" dirty="0">
                <a:solidFill>
                  <a:schemeClr val="accent5">
                    <a:lumMod val="50000"/>
                  </a:schemeClr>
                </a:solidFill>
                <a:latin typeface="Arial" panose="020B0604020202020204" pitchFamily="34" charset="0"/>
                <a:cs typeface="Arial" panose="020B0604020202020204" pitchFamily="34" charset="0"/>
              </a:rPr>
              <a:t> </a:t>
            </a:r>
            <a:r>
              <a:rPr lang="en-US" sz="3200" b="1" dirty="0" err="1">
                <a:solidFill>
                  <a:schemeClr val="accent5">
                    <a:lumMod val="50000"/>
                  </a:schemeClr>
                </a:solidFill>
                <a:latin typeface="Arial" panose="020B0604020202020204" pitchFamily="34" charset="0"/>
                <a:cs typeface="Arial" panose="020B0604020202020204" pitchFamily="34" charset="0"/>
              </a:rPr>
              <a:t>đi</a:t>
            </a:r>
            <a:r>
              <a:rPr lang="en-US" sz="3200" b="1" dirty="0">
                <a:solidFill>
                  <a:schemeClr val="accent5">
                    <a:lumMod val="50000"/>
                  </a:schemeClr>
                </a:solidFill>
                <a:latin typeface="Arial" panose="020B0604020202020204" pitchFamily="34" charset="0"/>
                <a:cs typeface="Arial" panose="020B0604020202020204" pitchFamily="34" charset="0"/>
              </a:rPr>
              <a:t> </a:t>
            </a:r>
            <a:r>
              <a:rPr lang="en-US" sz="3200" b="1" dirty="0" err="1">
                <a:solidFill>
                  <a:schemeClr val="accent5">
                    <a:lumMod val="50000"/>
                  </a:schemeClr>
                </a:solidFill>
                <a:latin typeface="Arial" panose="020B0604020202020204" pitchFamily="34" charset="0"/>
                <a:cs typeface="Arial" panose="020B0604020202020204" pitchFamily="34" charset="0"/>
              </a:rPr>
              <a:t>trên</a:t>
            </a:r>
            <a:r>
              <a:rPr lang="en-US" sz="3200" b="1" dirty="0">
                <a:solidFill>
                  <a:schemeClr val="accent5">
                    <a:lumMod val="50000"/>
                  </a:schemeClr>
                </a:solidFill>
                <a:latin typeface="Arial" panose="020B0604020202020204" pitchFamily="34" charset="0"/>
                <a:cs typeface="Arial" panose="020B0604020202020204" pitchFamily="34" charset="0"/>
              </a:rPr>
              <a:t> </a:t>
            </a:r>
            <a:r>
              <a:rPr lang="en-US" sz="3200" b="1" dirty="0" err="1">
                <a:solidFill>
                  <a:schemeClr val="accent5">
                    <a:lumMod val="50000"/>
                  </a:schemeClr>
                </a:solidFill>
                <a:latin typeface="Arial" panose="020B0604020202020204" pitchFamily="34" charset="0"/>
                <a:cs typeface="Arial" panose="020B0604020202020204" pitchFamily="34" charset="0"/>
              </a:rPr>
              <a:t>bản</a:t>
            </a:r>
            <a:r>
              <a:rPr lang="en-US" sz="3200" b="1" dirty="0">
                <a:solidFill>
                  <a:schemeClr val="accent5">
                    <a:lumMod val="50000"/>
                  </a:schemeClr>
                </a:solidFill>
                <a:latin typeface="Arial" panose="020B0604020202020204" pitchFamily="34" charset="0"/>
                <a:cs typeface="Arial" panose="020B0604020202020204" pitchFamily="34" charset="0"/>
              </a:rPr>
              <a:t> </a:t>
            </a:r>
            <a:r>
              <a:rPr lang="en-US" sz="3200" b="1" dirty="0" err="1">
                <a:solidFill>
                  <a:schemeClr val="accent5">
                    <a:lumMod val="50000"/>
                  </a:schemeClr>
                </a:solidFill>
                <a:latin typeface="Arial" panose="020B0604020202020204" pitchFamily="34" charset="0"/>
                <a:cs typeface="Arial" panose="020B0604020202020204" pitchFamily="34" charset="0"/>
              </a:rPr>
              <a:t>đồ</a:t>
            </a:r>
            <a:r>
              <a:rPr lang="en-US" sz="3200" b="1" dirty="0">
                <a:solidFill>
                  <a:schemeClr val="accent5">
                    <a:lumMod val="50000"/>
                  </a:schemeClr>
                </a:solidFill>
                <a:latin typeface="Arial" panose="020B0604020202020204" pitchFamily="34" charset="0"/>
                <a:cs typeface="Arial" panose="020B0604020202020204" pitchFamily="34" charset="0"/>
              </a:rPr>
              <a:t>?</a:t>
            </a:r>
          </a:p>
        </p:txBody>
      </p:sp>
      <p:sp>
        <p:nvSpPr>
          <p:cNvPr id="22" name="Rectangle 21">
            <a:extLst>
              <a:ext uri="{FF2B5EF4-FFF2-40B4-BE49-F238E27FC236}">
                <a16:creationId xmlns:a16="http://schemas.microsoft.com/office/drawing/2014/main" xmlns="" id="{004A214D-3257-8846-9C5D-E548C71018A1}"/>
              </a:ext>
            </a:extLst>
          </p:cNvPr>
          <p:cNvSpPr/>
          <p:nvPr/>
        </p:nvSpPr>
        <p:spPr>
          <a:xfrm>
            <a:off x="599550" y="372532"/>
            <a:ext cx="4899803" cy="523220"/>
          </a:xfrm>
          <a:prstGeom prst="rect">
            <a:avLst/>
          </a:prstGeom>
        </p:spPr>
        <p:txBody>
          <a:bodyPr wrap="none">
            <a:spAutoFit/>
          </a:bodyPr>
          <a:lstStyle/>
          <a:p>
            <a:r>
              <a:rPr lang="nl-NL" sz="2800" b="1" dirty="0" smtClean="0">
                <a:solidFill>
                  <a:srgbClr val="C00000"/>
                </a:solidFill>
              </a:rPr>
              <a:t>3 </a:t>
            </a:r>
            <a:r>
              <a:rPr lang="nl-NL" sz="2800" b="1" dirty="0">
                <a:solidFill>
                  <a:srgbClr val="C00000"/>
                </a:solidFill>
              </a:rPr>
              <a:t>TÌM ĐƯỜNG ĐI TRÊN BẢN ĐỒ</a:t>
            </a:r>
            <a:endParaRPr lang="x-none" sz="2800" dirty="0">
              <a:solidFill>
                <a:srgbClr val="C00000"/>
              </a:solidFill>
            </a:endParaRPr>
          </a:p>
        </p:txBody>
      </p:sp>
      <p:sp>
        <p:nvSpPr>
          <p:cNvPr id="23" name="Arrow: Chevron 4">
            <a:extLst>
              <a:ext uri="{FF2B5EF4-FFF2-40B4-BE49-F238E27FC236}">
                <a16:creationId xmlns:a16="http://schemas.microsoft.com/office/drawing/2014/main" xmlns="" id="{C5B82599-DC8F-4571-8C00-CD5929288F89}"/>
              </a:ext>
            </a:extLst>
          </p:cNvPr>
          <p:cNvSpPr txBox="1"/>
          <p:nvPr/>
        </p:nvSpPr>
        <p:spPr>
          <a:xfrm>
            <a:off x="3749037" y="3682012"/>
            <a:ext cx="7620518" cy="18635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lnSpc>
                <a:spcPct val="150000"/>
              </a:lnSpc>
            </a:pPr>
            <a:r>
              <a:rPr lang="en-US" sz="2400" b="1" dirty="0" err="1">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Tìm</a:t>
            </a:r>
            <a:r>
              <a:rPr lang="en-US" sz="2400" b="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2400" b="1" dirty="0" err="1">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các</a:t>
            </a:r>
            <a:r>
              <a:rPr lang="en-US" sz="2400" b="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2400" b="1" dirty="0" err="1">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cung</a:t>
            </a:r>
            <a:r>
              <a:rPr lang="en-US" sz="2400" b="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2400" b="1" dirty="0" err="1">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đường</a:t>
            </a:r>
            <a:r>
              <a:rPr lang="en-US" sz="2400" b="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2400" b="1" dirty="0" err="1">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có</a:t>
            </a:r>
            <a:r>
              <a:rPr lang="en-US" sz="2400" b="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2400" b="1" dirty="0" err="1">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thể</a:t>
            </a:r>
            <a:r>
              <a:rPr lang="en-US" sz="2400" b="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2400" b="1" dirty="0" err="1">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đi</a:t>
            </a:r>
            <a:r>
              <a:rPr lang="en-US" sz="2400" b="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2400" b="1" dirty="0" err="1"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chọn</a:t>
            </a:r>
            <a:r>
              <a:rPr lang="en-US" sz="2400" b="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2400" b="1" dirty="0" err="1"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cung</a:t>
            </a:r>
            <a:r>
              <a:rPr lang="en-US" sz="2400" b="1"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2400" b="1" dirty="0" err="1"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đường</a:t>
            </a:r>
            <a:r>
              <a:rPr lang="en-US" sz="2400" b="1"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2400" b="1" dirty="0" err="1"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thích</a:t>
            </a:r>
            <a:r>
              <a:rPr lang="en-US" sz="2400" b="1"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2400" b="1" dirty="0" err="1">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hợp</a:t>
            </a:r>
            <a:endParaRPr lang="en-US" sz="2400" b="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endParaRPr>
          </a:p>
        </p:txBody>
      </p:sp>
      <p:sp>
        <p:nvSpPr>
          <p:cNvPr id="25" name="Arrow: Chevron 4">
            <a:extLst>
              <a:ext uri="{FF2B5EF4-FFF2-40B4-BE49-F238E27FC236}">
                <a16:creationId xmlns:a16="http://schemas.microsoft.com/office/drawing/2014/main" xmlns="" id="{7AD5A0DF-5257-468F-8A40-F4227CF88023}"/>
              </a:ext>
            </a:extLst>
          </p:cNvPr>
          <p:cNvSpPr txBox="1"/>
          <p:nvPr/>
        </p:nvSpPr>
        <p:spPr>
          <a:xfrm>
            <a:off x="3589509" y="5431264"/>
            <a:ext cx="7996070" cy="8749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r>
              <a:rPr lang="en-US" sz="2400" b="1" dirty="0">
                <a:solidFill>
                  <a:srgbClr val="002060"/>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Dựa </a:t>
            </a:r>
            <a:r>
              <a:rPr lang="en-US" sz="2400" b="1" dirty="0" err="1">
                <a:solidFill>
                  <a:srgbClr val="002060"/>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vào</a:t>
            </a:r>
            <a:r>
              <a:rPr lang="en-US" sz="2400" b="1" dirty="0">
                <a:solidFill>
                  <a:srgbClr val="002060"/>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2400" b="1" dirty="0" err="1">
                <a:solidFill>
                  <a:srgbClr val="002060"/>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tỉ</a:t>
            </a:r>
            <a:r>
              <a:rPr lang="en-US" sz="2400" b="1" dirty="0">
                <a:solidFill>
                  <a:srgbClr val="002060"/>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2400" b="1" dirty="0" err="1">
                <a:solidFill>
                  <a:srgbClr val="002060"/>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lệ</a:t>
            </a:r>
            <a:r>
              <a:rPr lang="en-US" sz="2400" b="1" dirty="0">
                <a:solidFill>
                  <a:srgbClr val="002060"/>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2400" b="1" dirty="0" err="1" smtClean="0">
                <a:solidFill>
                  <a:srgbClr val="002060"/>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bản</a:t>
            </a:r>
            <a:r>
              <a:rPr lang="en-US" sz="2400" b="1" dirty="0" smtClean="0">
                <a:solidFill>
                  <a:srgbClr val="002060"/>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2400" b="1" dirty="0" err="1">
                <a:solidFill>
                  <a:srgbClr val="002060"/>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đồ</a:t>
            </a:r>
            <a:r>
              <a:rPr lang="en-US" sz="2400" b="1" dirty="0">
                <a:solidFill>
                  <a:srgbClr val="002060"/>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xác </a:t>
            </a:r>
            <a:r>
              <a:rPr lang="en-US" sz="2400" b="1" dirty="0" err="1">
                <a:solidFill>
                  <a:srgbClr val="002060"/>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định</a:t>
            </a:r>
            <a:r>
              <a:rPr lang="en-US" sz="2400" b="1" dirty="0">
                <a:solidFill>
                  <a:srgbClr val="002060"/>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2400" b="1" dirty="0" err="1">
                <a:solidFill>
                  <a:srgbClr val="002060"/>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khoảng</a:t>
            </a:r>
            <a:r>
              <a:rPr lang="en-US" sz="2400" b="1" dirty="0">
                <a:solidFill>
                  <a:srgbClr val="002060"/>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2400" b="1" dirty="0" err="1" smtClean="0">
                <a:solidFill>
                  <a:srgbClr val="002060"/>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cách</a:t>
            </a:r>
            <a:r>
              <a:rPr lang="en-US" sz="2400" b="1" dirty="0">
                <a:solidFill>
                  <a:srgbClr val="002060"/>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2400" b="1" dirty="0" err="1" smtClean="0">
                <a:solidFill>
                  <a:srgbClr val="002060"/>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thực</a:t>
            </a:r>
            <a:r>
              <a:rPr lang="en-US" sz="2400" b="1" dirty="0" smtClean="0">
                <a:solidFill>
                  <a:srgbClr val="002060"/>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2400" b="1" dirty="0" err="1">
                <a:solidFill>
                  <a:srgbClr val="002060"/>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tế</a:t>
            </a:r>
            <a:endParaRPr lang="en-US" sz="2400" b="1" dirty="0">
              <a:solidFill>
                <a:srgbClr val="002060"/>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endParaRPr>
          </a:p>
        </p:txBody>
      </p:sp>
      <p:sp>
        <p:nvSpPr>
          <p:cNvPr id="26" name="Arrow: Chevron 4">
            <a:extLst>
              <a:ext uri="{FF2B5EF4-FFF2-40B4-BE49-F238E27FC236}">
                <a16:creationId xmlns:a16="http://schemas.microsoft.com/office/drawing/2014/main" xmlns="" id="{1F2FCCBF-B86D-42CA-9418-8D070FF8AC29}"/>
              </a:ext>
            </a:extLst>
          </p:cNvPr>
          <p:cNvSpPr txBox="1"/>
          <p:nvPr/>
        </p:nvSpPr>
        <p:spPr>
          <a:xfrm>
            <a:off x="4324456" y="2887200"/>
            <a:ext cx="6963295" cy="9914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r>
              <a:rPr lang="en-US" sz="2400" b="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Xác </a:t>
            </a:r>
            <a:r>
              <a:rPr lang="en-US" sz="2400" b="1" dirty="0" err="1">
                <a:solidFill>
                  <a:schemeClr val="accent6">
                    <a:lumMod val="50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định</a:t>
            </a:r>
            <a:r>
              <a:rPr lang="en-US" sz="2400" b="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2400" b="1" dirty="0" err="1">
                <a:solidFill>
                  <a:schemeClr val="accent6">
                    <a:lumMod val="50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nơi</a:t>
            </a:r>
            <a:r>
              <a:rPr lang="en-US" sz="2400" b="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2400" b="1" dirty="0" err="1">
                <a:solidFill>
                  <a:schemeClr val="accent6">
                    <a:lumMod val="50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đi</a:t>
            </a:r>
            <a:r>
              <a:rPr lang="en-US" sz="2400" b="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2400" b="1" dirty="0" err="1">
                <a:solidFill>
                  <a:schemeClr val="accent6">
                    <a:lumMod val="50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nơi</a:t>
            </a:r>
            <a:r>
              <a:rPr lang="en-US" sz="2400" b="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2400" b="1" dirty="0" err="1">
                <a:solidFill>
                  <a:schemeClr val="accent6">
                    <a:lumMod val="50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đến</a:t>
            </a:r>
            <a:r>
              <a:rPr lang="en-US" sz="2400" b="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hướng </a:t>
            </a:r>
            <a:r>
              <a:rPr lang="en-US" sz="2400" b="1" dirty="0" err="1">
                <a:solidFill>
                  <a:schemeClr val="accent6">
                    <a:lumMod val="50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đi</a:t>
            </a:r>
            <a:r>
              <a:rPr lang="en-US" sz="2400" b="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2400" b="1" dirty="0" err="1">
                <a:solidFill>
                  <a:schemeClr val="accent6">
                    <a:lumMod val="50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trên</a:t>
            </a:r>
            <a:r>
              <a:rPr lang="en-US" sz="2400" b="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2400" b="1" dirty="0" err="1">
                <a:solidFill>
                  <a:schemeClr val="accent6">
                    <a:lumMod val="50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bản</a:t>
            </a:r>
            <a:r>
              <a:rPr lang="en-US" sz="2400" b="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2400" b="1" dirty="0" err="1">
                <a:solidFill>
                  <a:schemeClr val="accent6">
                    <a:lumMod val="50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đồ</a:t>
            </a:r>
            <a:endParaRPr lang="en-US" sz="2400" b="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33981582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5"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27" fill="hold">
                            <p:stCondLst>
                              <p:cond delay="3500"/>
                            </p:stCondLst>
                            <p:childTnLst>
                              <p:par>
                                <p:cTn id="28" presetID="53" presetClass="entr" presetSubtype="16"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ppt_w</p:attrName>
                                        </p:attrNameLst>
                                      </p:cBhvr>
                                      <p:tavLst>
                                        <p:tav tm="0">
                                          <p:val>
                                            <p:fltVal val="0"/>
                                          </p:val>
                                        </p:tav>
                                        <p:tav tm="100000">
                                          <p:val>
                                            <p:strVal val="#ppt_w"/>
                                          </p:val>
                                        </p:tav>
                                      </p:tavLst>
                                    </p:anim>
                                    <p:anim calcmode="lin" valueType="num">
                                      <p:cBhvr>
                                        <p:cTn id="31" dur="500" fill="hold"/>
                                        <p:tgtEl>
                                          <p:spTgt spid="21"/>
                                        </p:tgtEl>
                                        <p:attrNameLst>
                                          <p:attrName>ppt_h</p:attrName>
                                        </p:attrNameLst>
                                      </p:cBhvr>
                                      <p:tavLst>
                                        <p:tav tm="0">
                                          <p:val>
                                            <p:fltVal val="0"/>
                                          </p:val>
                                        </p:tav>
                                        <p:tav tm="100000">
                                          <p:val>
                                            <p:strVal val="#ppt_h"/>
                                          </p:val>
                                        </p:tav>
                                      </p:tavLst>
                                    </p:anim>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1000" fill="hold"/>
                                        <p:tgtEl>
                                          <p:spTgt spid="3"/>
                                        </p:tgtEl>
                                        <p:attrNameLst>
                                          <p:attrName>ppt_w</p:attrName>
                                        </p:attrNameLst>
                                      </p:cBhvr>
                                      <p:tavLst>
                                        <p:tav tm="0">
                                          <p:val>
                                            <p:fltVal val="0"/>
                                          </p:val>
                                        </p:tav>
                                        <p:tav tm="100000">
                                          <p:val>
                                            <p:strVal val="#ppt_w"/>
                                          </p:val>
                                        </p:tav>
                                      </p:tavLst>
                                    </p:anim>
                                    <p:anim calcmode="lin" valueType="num">
                                      <p:cBhvr>
                                        <p:cTn id="38" dur="1000" fill="hold"/>
                                        <p:tgtEl>
                                          <p:spTgt spid="3"/>
                                        </p:tgtEl>
                                        <p:attrNameLst>
                                          <p:attrName>ppt_h</p:attrName>
                                        </p:attrNameLst>
                                      </p:cBhvr>
                                      <p:tavLst>
                                        <p:tav tm="0">
                                          <p:val>
                                            <p:fltVal val="0"/>
                                          </p:val>
                                        </p:tav>
                                        <p:tav tm="100000">
                                          <p:val>
                                            <p:strVal val="#ppt_h"/>
                                          </p:val>
                                        </p:tav>
                                      </p:tavLst>
                                    </p:anim>
                                    <p:anim calcmode="lin" valueType="num">
                                      <p:cBhvr>
                                        <p:cTn id="39" dur="1000" fill="hold"/>
                                        <p:tgtEl>
                                          <p:spTgt spid="3"/>
                                        </p:tgtEl>
                                        <p:attrNameLst>
                                          <p:attrName>style.rotation</p:attrName>
                                        </p:attrNameLst>
                                      </p:cBhvr>
                                      <p:tavLst>
                                        <p:tav tm="0">
                                          <p:val>
                                            <p:fltVal val="90"/>
                                          </p:val>
                                        </p:tav>
                                        <p:tav tm="100000">
                                          <p:val>
                                            <p:fltVal val="0"/>
                                          </p:val>
                                        </p:tav>
                                      </p:tavLst>
                                    </p:anim>
                                    <p:animEffect transition="in" filter="fade">
                                      <p:cBhvr>
                                        <p:cTn id="40" dur="1000"/>
                                        <p:tgtEl>
                                          <p:spTgt spid="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p:cTn id="43" dur="1000" fill="hold"/>
                                        <p:tgtEl>
                                          <p:spTgt spid="32"/>
                                        </p:tgtEl>
                                        <p:attrNameLst>
                                          <p:attrName>ppt_w</p:attrName>
                                        </p:attrNameLst>
                                      </p:cBhvr>
                                      <p:tavLst>
                                        <p:tav tm="0">
                                          <p:val>
                                            <p:fltVal val="0"/>
                                          </p:val>
                                        </p:tav>
                                        <p:tav tm="100000">
                                          <p:val>
                                            <p:strVal val="#ppt_w"/>
                                          </p:val>
                                        </p:tav>
                                      </p:tavLst>
                                    </p:anim>
                                    <p:anim calcmode="lin" valueType="num">
                                      <p:cBhvr>
                                        <p:cTn id="44" dur="1000" fill="hold"/>
                                        <p:tgtEl>
                                          <p:spTgt spid="32"/>
                                        </p:tgtEl>
                                        <p:attrNameLst>
                                          <p:attrName>ppt_h</p:attrName>
                                        </p:attrNameLst>
                                      </p:cBhvr>
                                      <p:tavLst>
                                        <p:tav tm="0">
                                          <p:val>
                                            <p:fltVal val="0"/>
                                          </p:val>
                                        </p:tav>
                                        <p:tav tm="100000">
                                          <p:val>
                                            <p:strVal val="#ppt_h"/>
                                          </p:val>
                                        </p:tav>
                                      </p:tavLst>
                                    </p:anim>
                                    <p:anim calcmode="lin" valueType="num">
                                      <p:cBhvr>
                                        <p:cTn id="45" dur="1000" fill="hold"/>
                                        <p:tgtEl>
                                          <p:spTgt spid="32"/>
                                        </p:tgtEl>
                                        <p:attrNameLst>
                                          <p:attrName>style.rotation</p:attrName>
                                        </p:attrNameLst>
                                      </p:cBhvr>
                                      <p:tavLst>
                                        <p:tav tm="0">
                                          <p:val>
                                            <p:fltVal val="90"/>
                                          </p:val>
                                        </p:tav>
                                        <p:tav tm="100000">
                                          <p:val>
                                            <p:fltVal val="0"/>
                                          </p:val>
                                        </p:tav>
                                      </p:tavLst>
                                    </p:anim>
                                    <p:animEffect transition="in" filter="fade">
                                      <p:cBhvr>
                                        <p:cTn id="46" dur="1000"/>
                                        <p:tgtEl>
                                          <p:spTgt spid="32"/>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p:cTn id="49" dur="1000" fill="hold"/>
                                        <p:tgtEl>
                                          <p:spTgt spid="46"/>
                                        </p:tgtEl>
                                        <p:attrNameLst>
                                          <p:attrName>ppt_w</p:attrName>
                                        </p:attrNameLst>
                                      </p:cBhvr>
                                      <p:tavLst>
                                        <p:tav tm="0">
                                          <p:val>
                                            <p:fltVal val="0"/>
                                          </p:val>
                                        </p:tav>
                                        <p:tav tm="100000">
                                          <p:val>
                                            <p:strVal val="#ppt_w"/>
                                          </p:val>
                                        </p:tav>
                                      </p:tavLst>
                                    </p:anim>
                                    <p:anim calcmode="lin" valueType="num">
                                      <p:cBhvr>
                                        <p:cTn id="50" dur="1000" fill="hold"/>
                                        <p:tgtEl>
                                          <p:spTgt spid="46"/>
                                        </p:tgtEl>
                                        <p:attrNameLst>
                                          <p:attrName>ppt_h</p:attrName>
                                        </p:attrNameLst>
                                      </p:cBhvr>
                                      <p:tavLst>
                                        <p:tav tm="0">
                                          <p:val>
                                            <p:fltVal val="0"/>
                                          </p:val>
                                        </p:tav>
                                        <p:tav tm="100000">
                                          <p:val>
                                            <p:strVal val="#ppt_h"/>
                                          </p:val>
                                        </p:tav>
                                      </p:tavLst>
                                    </p:anim>
                                    <p:anim calcmode="lin" valueType="num">
                                      <p:cBhvr>
                                        <p:cTn id="51" dur="1000" fill="hold"/>
                                        <p:tgtEl>
                                          <p:spTgt spid="46"/>
                                        </p:tgtEl>
                                        <p:attrNameLst>
                                          <p:attrName>style.rotation</p:attrName>
                                        </p:attrNameLst>
                                      </p:cBhvr>
                                      <p:tavLst>
                                        <p:tav tm="0">
                                          <p:val>
                                            <p:fltVal val="90"/>
                                          </p:val>
                                        </p:tav>
                                        <p:tav tm="100000">
                                          <p:val>
                                            <p:fltVal val="0"/>
                                          </p:val>
                                        </p:tav>
                                      </p:tavLst>
                                    </p:anim>
                                    <p:animEffect transition="in" filter="fade">
                                      <p:cBhvr>
                                        <p:cTn id="52" dur="1000"/>
                                        <p:tgtEl>
                                          <p:spTgt spid="46"/>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1000" fill="hold"/>
                                        <p:tgtEl>
                                          <p:spTgt spid="23"/>
                                        </p:tgtEl>
                                        <p:attrNameLst>
                                          <p:attrName>ppt_w</p:attrName>
                                        </p:attrNameLst>
                                      </p:cBhvr>
                                      <p:tavLst>
                                        <p:tav tm="0">
                                          <p:val>
                                            <p:fltVal val="0"/>
                                          </p:val>
                                        </p:tav>
                                        <p:tav tm="100000">
                                          <p:val>
                                            <p:strVal val="#ppt_w"/>
                                          </p:val>
                                        </p:tav>
                                      </p:tavLst>
                                    </p:anim>
                                    <p:anim calcmode="lin" valueType="num">
                                      <p:cBhvr>
                                        <p:cTn id="56" dur="1000" fill="hold"/>
                                        <p:tgtEl>
                                          <p:spTgt spid="23"/>
                                        </p:tgtEl>
                                        <p:attrNameLst>
                                          <p:attrName>ppt_h</p:attrName>
                                        </p:attrNameLst>
                                      </p:cBhvr>
                                      <p:tavLst>
                                        <p:tav tm="0">
                                          <p:val>
                                            <p:fltVal val="0"/>
                                          </p:val>
                                        </p:tav>
                                        <p:tav tm="100000">
                                          <p:val>
                                            <p:strVal val="#ppt_h"/>
                                          </p:val>
                                        </p:tav>
                                      </p:tavLst>
                                    </p:anim>
                                    <p:anim calcmode="lin" valueType="num">
                                      <p:cBhvr>
                                        <p:cTn id="57" dur="1000" fill="hold"/>
                                        <p:tgtEl>
                                          <p:spTgt spid="23"/>
                                        </p:tgtEl>
                                        <p:attrNameLst>
                                          <p:attrName>style.rotation</p:attrName>
                                        </p:attrNameLst>
                                      </p:cBhvr>
                                      <p:tavLst>
                                        <p:tav tm="0">
                                          <p:val>
                                            <p:fltVal val="90"/>
                                          </p:val>
                                        </p:tav>
                                        <p:tav tm="100000">
                                          <p:val>
                                            <p:fltVal val="0"/>
                                          </p:val>
                                        </p:tav>
                                      </p:tavLst>
                                    </p:anim>
                                    <p:animEffect transition="in" filter="fade">
                                      <p:cBhvr>
                                        <p:cTn id="58" dur="1000"/>
                                        <p:tgtEl>
                                          <p:spTgt spid="23"/>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p:cTn id="61" dur="1000" fill="hold"/>
                                        <p:tgtEl>
                                          <p:spTgt spid="25"/>
                                        </p:tgtEl>
                                        <p:attrNameLst>
                                          <p:attrName>ppt_w</p:attrName>
                                        </p:attrNameLst>
                                      </p:cBhvr>
                                      <p:tavLst>
                                        <p:tav tm="0">
                                          <p:val>
                                            <p:fltVal val="0"/>
                                          </p:val>
                                        </p:tav>
                                        <p:tav tm="100000">
                                          <p:val>
                                            <p:strVal val="#ppt_w"/>
                                          </p:val>
                                        </p:tav>
                                      </p:tavLst>
                                    </p:anim>
                                    <p:anim calcmode="lin" valueType="num">
                                      <p:cBhvr>
                                        <p:cTn id="62" dur="1000" fill="hold"/>
                                        <p:tgtEl>
                                          <p:spTgt spid="25"/>
                                        </p:tgtEl>
                                        <p:attrNameLst>
                                          <p:attrName>ppt_h</p:attrName>
                                        </p:attrNameLst>
                                      </p:cBhvr>
                                      <p:tavLst>
                                        <p:tav tm="0">
                                          <p:val>
                                            <p:fltVal val="0"/>
                                          </p:val>
                                        </p:tav>
                                        <p:tav tm="100000">
                                          <p:val>
                                            <p:strVal val="#ppt_h"/>
                                          </p:val>
                                        </p:tav>
                                      </p:tavLst>
                                    </p:anim>
                                    <p:anim calcmode="lin" valueType="num">
                                      <p:cBhvr>
                                        <p:cTn id="63" dur="1000" fill="hold"/>
                                        <p:tgtEl>
                                          <p:spTgt spid="25"/>
                                        </p:tgtEl>
                                        <p:attrNameLst>
                                          <p:attrName>style.rotation</p:attrName>
                                        </p:attrNameLst>
                                      </p:cBhvr>
                                      <p:tavLst>
                                        <p:tav tm="0">
                                          <p:val>
                                            <p:fltVal val="90"/>
                                          </p:val>
                                        </p:tav>
                                        <p:tav tm="100000">
                                          <p:val>
                                            <p:fltVal val="0"/>
                                          </p:val>
                                        </p:tav>
                                      </p:tavLst>
                                    </p:anim>
                                    <p:animEffect transition="in" filter="fade">
                                      <p:cBhvr>
                                        <p:cTn id="64" dur="1000"/>
                                        <p:tgtEl>
                                          <p:spTgt spid="25"/>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p:cTn id="67" dur="1000" fill="hold"/>
                                        <p:tgtEl>
                                          <p:spTgt spid="26"/>
                                        </p:tgtEl>
                                        <p:attrNameLst>
                                          <p:attrName>ppt_w</p:attrName>
                                        </p:attrNameLst>
                                      </p:cBhvr>
                                      <p:tavLst>
                                        <p:tav tm="0">
                                          <p:val>
                                            <p:fltVal val="0"/>
                                          </p:val>
                                        </p:tav>
                                        <p:tav tm="100000">
                                          <p:val>
                                            <p:strVal val="#ppt_w"/>
                                          </p:val>
                                        </p:tav>
                                      </p:tavLst>
                                    </p:anim>
                                    <p:anim calcmode="lin" valueType="num">
                                      <p:cBhvr>
                                        <p:cTn id="68" dur="1000" fill="hold"/>
                                        <p:tgtEl>
                                          <p:spTgt spid="26"/>
                                        </p:tgtEl>
                                        <p:attrNameLst>
                                          <p:attrName>ppt_h</p:attrName>
                                        </p:attrNameLst>
                                      </p:cBhvr>
                                      <p:tavLst>
                                        <p:tav tm="0">
                                          <p:val>
                                            <p:fltVal val="0"/>
                                          </p:val>
                                        </p:tav>
                                        <p:tav tm="100000">
                                          <p:val>
                                            <p:strVal val="#ppt_h"/>
                                          </p:val>
                                        </p:tav>
                                      </p:tavLst>
                                    </p:anim>
                                    <p:anim calcmode="lin" valueType="num">
                                      <p:cBhvr>
                                        <p:cTn id="69" dur="1000" fill="hold"/>
                                        <p:tgtEl>
                                          <p:spTgt spid="26"/>
                                        </p:tgtEl>
                                        <p:attrNameLst>
                                          <p:attrName>style.rotation</p:attrName>
                                        </p:attrNameLst>
                                      </p:cBhvr>
                                      <p:tavLst>
                                        <p:tav tm="0">
                                          <p:val>
                                            <p:fltVal val="90"/>
                                          </p:val>
                                        </p:tav>
                                        <p:tav tm="100000">
                                          <p:val>
                                            <p:fltVal val="0"/>
                                          </p:val>
                                        </p:tav>
                                      </p:tavLst>
                                    </p:anim>
                                    <p:animEffect transition="in" filter="fade">
                                      <p:cBhvr>
                                        <p:cTn id="7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2" grpId="0" animBg="1"/>
      <p:bldP spid="46" grpId="0" animBg="1"/>
      <p:bldP spid="21" grpId="0" animBg="1"/>
      <p:bldP spid="23" grpId="0"/>
      <p:bldP spid="25"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14" y="-6491"/>
            <a:ext cx="12192000" cy="6858000"/>
          </a:xfrm>
          <a:prstGeom prst="rect">
            <a:avLst/>
          </a:prstGeom>
        </p:spPr>
      </p:pic>
      <p:sp>
        <p:nvSpPr>
          <p:cNvPr id="21" name="TextBox 20">
            <a:extLst>
              <a:ext uri="{FF2B5EF4-FFF2-40B4-BE49-F238E27FC236}">
                <a16:creationId xmlns:a16="http://schemas.microsoft.com/office/drawing/2014/main" xmlns="" id="{A1F9F209-D126-4674-9148-2F47A12E2480}"/>
              </a:ext>
            </a:extLst>
          </p:cNvPr>
          <p:cNvSpPr txBox="1"/>
          <p:nvPr/>
        </p:nvSpPr>
        <p:spPr>
          <a:xfrm>
            <a:off x="1291429" y="1056193"/>
            <a:ext cx="7837582" cy="584775"/>
          </a:xfrm>
          <a:prstGeom prst="rect">
            <a:avLst/>
          </a:prstGeom>
          <a:solidFill>
            <a:schemeClr val="accent5">
              <a:lumMod val="60000"/>
              <a:lumOff val="40000"/>
            </a:schemeClr>
          </a:solidFill>
        </p:spPr>
        <p:txBody>
          <a:bodyPr wrap="square" rtlCol="0">
            <a:spAutoFit/>
          </a:bodyPr>
          <a:lstStyle/>
          <a:p>
            <a:r>
              <a:rPr lang="en-US" sz="3200" b="1" dirty="0" smtClean="0">
                <a:solidFill>
                  <a:srgbClr val="00B0F0"/>
                </a:solidFill>
                <a:latin typeface="Arial" panose="020B0604020202020204" pitchFamily="34" charset="0"/>
                <a:cs typeface="Arial" panose="020B0604020202020204" pitchFamily="34" charset="0"/>
              </a:rPr>
              <a:t> </a:t>
            </a:r>
            <a:r>
              <a:rPr lang="en-US" sz="3200" b="1" dirty="0" err="1">
                <a:solidFill>
                  <a:schemeClr val="accent2">
                    <a:lumMod val="50000"/>
                  </a:schemeClr>
                </a:solidFill>
                <a:latin typeface="Arial" panose="020B0604020202020204" pitchFamily="34" charset="0"/>
                <a:cs typeface="Arial" panose="020B0604020202020204" pitchFamily="34" charset="0"/>
              </a:rPr>
              <a:t>Tìm</a:t>
            </a:r>
            <a:r>
              <a:rPr lang="en-US" sz="3200" b="1" dirty="0">
                <a:solidFill>
                  <a:schemeClr val="accent2">
                    <a:lumMod val="50000"/>
                  </a:schemeClr>
                </a:solidFill>
                <a:latin typeface="Arial" panose="020B0604020202020204" pitchFamily="34" charset="0"/>
                <a:cs typeface="Arial" panose="020B0604020202020204" pitchFamily="34" charset="0"/>
              </a:rPr>
              <a:t> đ</a:t>
            </a:r>
            <a:r>
              <a:rPr lang="vi-VN" sz="3200" b="1" dirty="0">
                <a:solidFill>
                  <a:schemeClr val="accent2">
                    <a:lumMod val="50000"/>
                  </a:schemeClr>
                </a:solidFill>
                <a:latin typeface="Arial" panose="020B0604020202020204" pitchFamily="34" charset="0"/>
                <a:cs typeface="Arial" panose="020B0604020202020204" pitchFamily="34" charset="0"/>
              </a:rPr>
              <a:t>ư</a:t>
            </a:r>
            <a:r>
              <a:rPr lang="en-US" sz="3200" b="1" dirty="0" err="1">
                <a:solidFill>
                  <a:schemeClr val="accent2">
                    <a:lumMod val="50000"/>
                  </a:schemeClr>
                </a:solidFill>
                <a:latin typeface="Arial" panose="020B0604020202020204" pitchFamily="34" charset="0"/>
                <a:cs typeface="Arial" panose="020B0604020202020204" pitchFamily="34" charset="0"/>
              </a:rPr>
              <a:t>ờng</a:t>
            </a:r>
            <a:r>
              <a:rPr lang="en-US" sz="3200" b="1" dirty="0">
                <a:solidFill>
                  <a:schemeClr val="accent2">
                    <a:lumMod val="50000"/>
                  </a:schemeClr>
                </a:solidFill>
                <a:latin typeface="Arial" panose="020B0604020202020204" pitchFamily="34" charset="0"/>
                <a:cs typeface="Arial" panose="020B0604020202020204" pitchFamily="34" charset="0"/>
              </a:rPr>
              <a:t> </a:t>
            </a:r>
            <a:r>
              <a:rPr lang="en-US" sz="3200" b="1" dirty="0" err="1">
                <a:solidFill>
                  <a:schemeClr val="accent2">
                    <a:lumMod val="50000"/>
                  </a:schemeClr>
                </a:solidFill>
                <a:latin typeface="Arial" panose="020B0604020202020204" pitchFamily="34" charset="0"/>
                <a:cs typeface="Arial" panose="020B0604020202020204" pitchFamily="34" charset="0"/>
              </a:rPr>
              <a:t>đi</a:t>
            </a:r>
            <a:r>
              <a:rPr lang="en-US" sz="3200" b="1" dirty="0">
                <a:solidFill>
                  <a:schemeClr val="accent2">
                    <a:lumMod val="50000"/>
                  </a:schemeClr>
                </a:solidFill>
                <a:latin typeface="Arial" panose="020B0604020202020204" pitchFamily="34" charset="0"/>
                <a:cs typeface="Arial" panose="020B0604020202020204" pitchFamily="34" charset="0"/>
              </a:rPr>
              <a:t> </a:t>
            </a:r>
            <a:r>
              <a:rPr lang="en-US" sz="3200" b="1" dirty="0" err="1">
                <a:solidFill>
                  <a:schemeClr val="accent2">
                    <a:lumMod val="50000"/>
                  </a:schemeClr>
                </a:solidFill>
                <a:latin typeface="Arial" panose="020B0604020202020204" pitchFamily="34" charset="0"/>
                <a:cs typeface="Arial" panose="020B0604020202020204" pitchFamily="34" charset="0"/>
              </a:rPr>
              <a:t>trên</a:t>
            </a:r>
            <a:r>
              <a:rPr lang="en-US" sz="3200" b="1" dirty="0">
                <a:solidFill>
                  <a:schemeClr val="accent2">
                    <a:lumMod val="50000"/>
                  </a:schemeClr>
                </a:solidFill>
                <a:latin typeface="Arial" panose="020B0604020202020204" pitchFamily="34" charset="0"/>
                <a:cs typeface="Arial" panose="020B0604020202020204" pitchFamily="34" charset="0"/>
              </a:rPr>
              <a:t> google map</a:t>
            </a:r>
          </a:p>
        </p:txBody>
      </p:sp>
      <p:sp>
        <p:nvSpPr>
          <p:cNvPr id="2" name="Rectangle 1">
            <a:extLst>
              <a:ext uri="{FF2B5EF4-FFF2-40B4-BE49-F238E27FC236}">
                <a16:creationId xmlns:a16="http://schemas.microsoft.com/office/drawing/2014/main" xmlns="" id="{3EB9141C-EE80-4C96-992D-2D094520819E}"/>
              </a:ext>
            </a:extLst>
          </p:cNvPr>
          <p:cNvSpPr/>
          <p:nvPr/>
        </p:nvSpPr>
        <p:spPr>
          <a:xfrm>
            <a:off x="1066489" y="1883303"/>
            <a:ext cx="10362901" cy="769441"/>
          </a:xfrm>
          <a:prstGeom prst="rect">
            <a:avLst/>
          </a:prstGeom>
        </p:spPr>
        <p:txBody>
          <a:bodyPr wrap="none">
            <a:spAutoFit/>
          </a:bodyPr>
          <a:lstStyle/>
          <a:p>
            <a:r>
              <a:rPr lang="en-US" sz="4400" dirty="0" err="1">
                <a:solidFill>
                  <a:srgbClr val="FF0000"/>
                </a:solidFill>
                <a:latin typeface="Arial" panose="020B0604020202020204" pitchFamily="34" charset="0"/>
                <a:cs typeface="Arial" panose="020B0604020202020204" pitchFamily="34" charset="0"/>
              </a:rPr>
              <a:t>Trang</a:t>
            </a:r>
            <a:r>
              <a:rPr lang="en-US" sz="4400" dirty="0">
                <a:solidFill>
                  <a:srgbClr val="FF0000"/>
                </a:solidFill>
                <a:latin typeface="Arial" panose="020B0604020202020204" pitchFamily="34" charset="0"/>
                <a:cs typeface="Arial" panose="020B0604020202020204" pitchFamily="34" charset="0"/>
              </a:rPr>
              <a:t> wed: http //www.google.com maps</a:t>
            </a:r>
          </a:p>
        </p:txBody>
      </p:sp>
      <p:pic>
        <p:nvPicPr>
          <p:cNvPr id="4" name="Picture 3" descr="A picture containing text, electronics, computer&#10;&#10;Description automatically generated">
            <a:extLst>
              <a:ext uri="{FF2B5EF4-FFF2-40B4-BE49-F238E27FC236}">
                <a16:creationId xmlns:a16="http://schemas.microsoft.com/office/drawing/2014/main" xmlns="" id="{0BCFACA1-166D-4A57-B457-8104BCA4D490}"/>
              </a:ext>
            </a:extLst>
          </p:cNvPr>
          <p:cNvPicPr>
            <a:picLocks noChangeAspect="1"/>
          </p:cNvPicPr>
          <p:nvPr/>
        </p:nvPicPr>
        <p:blipFill rotWithShape="1">
          <a:blip r:embed="rId3">
            <a:extLst>
              <a:ext uri="{28A0092B-C50C-407E-A947-70E740481C1C}">
                <a14:useLocalDpi xmlns:a14="http://schemas.microsoft.com/office/drawing/2010/main" val="0"/>
              </a:ext>
            </a:extLst>
          </a:blip>
          <a:srcRect r="192" b="9610"/>
          <a:stretch/>
        </p:blipFill>
        <p:spPr>
          <a:xfrm>
            <a:off x="1066490" y="2921347"/>
            <a:ext cx="3956774" cy="3134679"/>
          </a:xfrm>
          <a:prstGeom prst="rect">
            <a:avLst/>
          </a:prstGeom>
        </p:spPr>
      </p:pic>
      <p:pic>
        <p:nvPicPr>
          <p:cNvPr id="26" name="Picture 25" descr="Graphical user interface, application&#10;&#10;Description automatically generated">
            <a:extLst>
              <a:ext uri="{FF2B5EF4-FFF2-40B4-BE49-F238E27FC236}">
                <a16:creationId xmlns:a16="http://schemas.microsoft.com/office/drawing/2014/main" xmlns="" id="{B7497E35-5D5A-4965-B53B-2BCF6A2A638D}"/>
              </a:ext>
            </a:extLst>
          </p:cNvPr>
          <p:cNvPicPr>
            <a:picLocks noChangeAspect="1"/>
          </p:cNvPicPr>
          <p:nvPr/>
        </p:nvPicPr>
        <p:blipFill rotWithShape="1">
          <a:blip r:embed="rId4">
            <a:extLst>
              <a:ext uri="{28A0092B-C50C-407E-A947-70E740481C1C}">
                <a14:useLocalDpi xmlns:a14="http://schemas.microsoft.com/office/drawing/2010/main" val="0"/>
              </a:ext>
            </a:extLst>
          </a:blip>
          <a:srcRect l="15249" r="12112" b="11515"/>
          <a:stretch/>
        </p:blipFill>
        <p:spPr>
          <a:xfrm>
            <a:off x="5023263" y="2642261"/>
            <a:ext cx="2185056" cy="3413765"/>
          </a:xfrm>
          <a:prstGeom prst="rect">
            <a:avLst/>
          </a:prstGeom>
        </p:spPr>
      </p:pic>
      <p:pic>
        <p:nvPicPr>
          <p:cNvPr id="28" name="Picture 27" descr="Graphical user interface, application, website&#10;&#10;Description automatically generated">
            <a:extLst>
              <a:ext uri="{FF2B5EF4-FFF2-40B4-BE49-F238E27FC236}">
                <a16:creationId xmlns:a16="http://schemas.microsoft.com/office/drawing/2014/main" xmlns="" id="{0F04EEA0-3A23-4A0F-8B43-F9AC212314D2}"/>
              </a:ext>
            </a:extLst>
          </p:cNvPr>
          <p:cNvPicPr>
            <a:picLocks noChangeAspect="1"/>
          </p:cNvPicPr>
          <p:nvPr/>
        </p:nvPicPr>
        <p:blipFill rotWithShape="1">
          <a:blip r:embed="rId5">
            <a:extLst>
              <a:ext uri="{28A0092B-C50C-407E-A947-70E740481C1C}">
                <a14:useLocalDpi xmlns:a14="http://schemas.microsoft.com/office/drawing/2010/main" val="0"/>
              </a:ext>
            </a:extLst>
          </a:blip>
          <a:srcRect l="4162" t="6927" r="6009" b="27765"/>
          <a:stretch/>
        </p:blipFill>
        <p:spPr>
          <a:xfrm>
            <a:off x="7469579" y="2957563"/>
            <a:ext cx="3959811" cy="3098463"/>
          </a:xfrm>
          <a:prstGeom prst="rect">
            <a:avLst/>
          </a:prstGeom>
        </p:spPr>
      </p:pic>
      <p:sp>
        <p:nvSpPr>
          <p:cNvPr id="13" name="Cloud 12">
            <a:extLst>
              <a:ext uri="{FF2B5EF4-FFF2-40B4-BE49-F238E27FC236}">
                <a16:creationId xmlns:a16="http://schemas.microsoft.com/office/drawing/2014/main" xmlns="" id="{035C390B-4A8C-4F08-839A-164418110E2E}"/>
              </a:ext>
            </a:extLst>
          </p:cNvPr>
          <p:cNvSpPr/>
          <p:nvPr/>
        </p:nvSpPr>
        <p:spPr>
          <a:xfrm>
            <a:off x="555515" y="1"/>
            <a:ext cx="11384851" cy="741070"/>
          </a:xfrm>
          <a:prstGeom prst="cloud">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lumMod val="95000"/>
                    <a:lumOff val="5000"/>
                  </a:schemeClr>
                </a:solidFill>
                <a:latin typeface="Arial" panose="020B0604020202020204" pitchFamily="34" charset="0"/>
                <a:cs typeface="Arial" panose="020B0604020202020204" pitchFamily="34" charset="0"/>
              </a:rPr>
              <a:t>Có</a:t>
            </a:r>
            <a:r>
              <a:rPr lang="en-US" sz="2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2800" b="1" dirty="0" err="1" smtClean="0">
                <a:solidFill>
                  <a:schemeClr val="tx1">
                    <a:lumMod val="95000"/>
                    <a:lumOff val="5000"/>
                  </a:schemeClr>
                </a:solidFill>
                <a:latin typeface="Arial" panose="020B0604020202020204" pitchFamily="34" charset="0"/>
                <a:cs typeface="Arial" panose="020B0604020202020204" pitchFamily="34" charset="0"/>
              </a:rPr>
              <a:t>thể</a:t>
            </a:r>
            <a:r>
              <a:rPr lang="en-US" sz="2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2800" b="1" dirty="0" err="1" smtClean="0">
                <a:solidFill>
                  <a:schemeClr val="tx1">
                    <a:lumMod val="95000"/>
                    <a:lumOff val="5000"/>
                  </a:schemeClr>
                </a:solidFill>
                <a:latin typeface="Arial" panose="020B0604020202020204" pitchFamily="34" charset="0"/>
                <a:cs typeface="Arial" panose="020B0604020202020204" pitchFamily="34" charset="0"/>
              </a:rPr>
              <a:t>em</a:t>
            </a:r>
            <a:r>
              <a:rPr lang="en-US" sz="2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2800" b="1" dirty="0" err="1" smtClean="0">
                <a:solidFill>
                  <a:schemeClr val="tx1">
                    <a:lumMod val="95000"/>
                    <a:lumOff val="5000"/>
                  </a:schemeClr>
                </a:solidFill>
                <a:latin typeface="Arial" panose="020B0604020202020204" pitchFamily="34" charset="0"/>
                <a:cs typeface="Arial" panose="020B0604020202020204" pitchFamily="34" charset="0"/>
              </a:rPr>
              <a:t>chưa</a:t>
            </a:r>
            <a:r>
              <a:rPr lang="en-US" sz="2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2800" b="1" dirty="0" err="1" smtClean="0">
                <a:solidFill>
                  <a:schemeClr val="tx1">
                    <a:lumMod val="95000"/>
                    <a:lumOff val="5000"/>
                  </a:schemeClr>
                </a:solidFill>
                <a:latin typeface="Arial" panose="020B0604020202020204" pitchFamily="34" charset="0"/>
                <a:cs typeface="Arial" panose="020B0604020202020204" pitchFamily="34" charset="0"/>
              </a:rPr>
              <a:t>biết</a:t>
            </a:r>
            <a:r>
              <a:rPr lang="en-US" sz="2800" b="1" dirty="0" smtClean="0">
                <a:solidFill>
                  <a:schemeClr val="tx1">
                    <a:lumMod val="95000"/>
                    <a:lumOff val="5000"/>
                  </a:schemeClr>
                </a:solidFill>
                <a:latin typeface="Arial" panose="020B0604020202020204" pitchFamily="34" charset="0"/>
                <a:cs typeface="Arial" panose="020B0604020202020204" pitchFamily="34" charset="0"/>
              </a:rPr>
              <a:t>?</a:t>
            </a:r>
            <a:endParaRPr lang="en-US" sz="2800" b="1" dirty="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71979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par>
                          <p:cTn id="12" fill="hold">
                            <p:stCondLst>
                              <p:cond delay="2500"/>
                            </p:stCondLst>
                            <p:childTnLst>
                              <p:par>
                                <p:cTn id="13" presetID="22" presetClass="entr" presetSubtype="4"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3000"/>
                            </p:stCondLst>
                            <p:childTnLst>
                              <p:par>
                                <p:cTn id="17" presetID="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anim calcmode="lin" valueType="num">
                                      <p:cBhvr>
                                        <p:cTn id="24" dur="1000" fill="hold"/>
                                        <p:tgtEl>
                                          <p:spTgt spid="26"/>
                                        </p:tgtEl>
                                        <p:attrNameLst>
                                          <p:attrName>ppt_x</p:attrName>
                                        </p:attrNameLst>
                                      </p:cBhvr>
                                      <p:tavLst>
                                        <p:tav tm="0">
                                          <p:val>
                                            <p:strVal val="#ppt_x"/>
                                          </p:val>
                                        </p:tav>
                                        <p:tav tm="100000">
                                          <p:val>
                                            <p:strVal val="#ppt_x"/>
                                          </p:val>
                                        </p:tav>
                                      </p:tavLst>
                                    </p:anim>
                                    <p:anim calcmode="lin" valueType="num">
                                      <p:cBhvr>
                                        <p:cTn id="25" dur="1000" fill="hold"/>
                                        <p:tgtEl>
                                          <p:spTgt spid="2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04A214D-3257-8846-9C5D-E548C71018A1}"/>
              </a:ext>
            </a:extLst>
          </p:cNvPr>
          <p:cNvSpPr/>
          <p:nvPr/>
        </p:nvSpPr>
        <p:spPr>
          <a:xfrm>
            <a:off x="4234533" y="217415"/>
            <a:ext cx="2489849" cy="707886"/>
          </a:xfrm>
          <a:prstGeom prst="rect">
            <a:avLst/>
          </a:prstGeom>
        </p:spPr>
        <p:txBody>
          <a:bodyPr wrap="none">
            <a:spAutoFit/>
          </a:bodyPr>
          <a:lstStyle/>
          <a:p>
            <a:r>
              <a:rPr lang="nl-NL" sz="4000" b="1" dirty="0">
                <a:solidFill>
                  <a:srgbClr val="C00000"/>
                </a:solidFill>
              </a:rPr>
              <a:t>LUYỆN TẬP</a:t>
            </a:r>
            <a:endParaRPr lang="x-none" sz="4000" dirty="0">
              <a:solidFill>
                <a:srgbClr val="C00000"/>
              </a:solidFill>
            </a:endParaRPr>
          </a:p>
        </p:txBody>
      </p:sp>
      <p:sp>
        <p:nvSpPr>
          <p:cNvPr id="2" name="Rectangle 1">
            <a:extLst>
              <a:ext uri="{FF2B5EF4-FFF2-40B4-BE49-F238E27FC236}">
                <a16:creationId xmlns:a16="http://schemas.microsoft.com/office/drawing/2014/main" xmlns="" id="{48C03532-957D-A94B-B68F-57EFBCD23213}"/>
              </a:ext>
            </a:extLst>
          </p:cNvPr>
          <p:cNvSpPr/>
          <p:nvPr/>
        </p:nvSpPr>
        <p:spPr>
          <a:xfrm>
            <a:off x="1" y="1564243"/>
            <a:ext cx="7276292" cy="5693866"/>
          </a:xfrm>
          <a:prstGeom prst="rect">
            <a:avLst/>
          </a:prstGeom>
        </p:spPr>
        <p:txBody>
          <a:bodyPr wrap="square">
            <a:spAutoFit/>
          </a:bodyPr>
          <a:lstStyle/>
          <a:p>
            <a:r>
              <a:rPr lang="vi-VN" sz="2600" dirty="0">
                <a:solidFill>
                  <a:schemeClr val="accent6">
                    <a:lumMod val="50000"/>
                  </a:schemeClr>
                </a:solidFill>
                <a:latin typeface="Times New Roman" panose="02020603050405020304" pitchFamily="18" charset="0"/>
                <a:cs typeface="Times New Roman" panose="02020603050405020304" pitchFamily="18" charset="0"/>
              </a:rPr>
              <a:t>Quan sát hình 3.5, em hãy thực hiện những nhiệm vụ sau để đo tính khoảng cách và tìm đường đi trên bản đồ:</a:t>
            </a:r>
          </a:p>
          <a:p>
            <a:r>
              <a:rPr lang="vi-VN" sz="2600" b="1" dirty="0">
                <a:latin typeface="+mj-lt"/>
                <a:cs typeface="Times New Roman" panose="02020603050405020304" pitchFamily="18" charset="0"/>
              </a:rPr>
              <a:t>Câu 1:</a:t>
            </a:r>
            <a:r>
              <a:rPr lang="vi-VN" sz="2600" dirty="0">
                <a:latin typeface="+mj-lt"/>
                <a:cs typeface="Times New Roman" panose="02020603050405020304" pitchFamily="18" charset="0"/>
              </a:rPr>
              <a:t> Cho biết với tỉ lệ 1:10 000 thì 1 cm trên bản đồ tương ứng với bao nhiêu m trên thực địa ?</a:t>
            </a:r>
          </a:p>
          <a:p>
            <a:r>
              <a:rPr lang="vi-VN" sz="2600" b="1" dirty="0">
                <a:latin typeface="+mj-lt"/>
              </a:rPr>
              <a:t>Câu 2:</a:t>
            </a:r>
            <a:r>
              <a:rPr lang="vi-VN" sz="2600" dirty="0">
                <a:latin typeface="+mj-lt"/>
              </a:rPr>
              <a:t> Sử dụng tỉ lệ số hoặc tỉ lệ thước để đo và tính khoảng cách trên thực địa theo đường chim bay giữa các địa điểm sau (đơn vị:m):</a:t>
            </a:r>
          </a:p>
          <a:p>
            <a:r>
              <a:rPr lang="vi-VN" sz="2600" dirty="0">
                <a:latin typeface="+mj-lt"/>
              </a:rPr>
              <a:t>- Khoảng cách từ Bảo tàng Chứng tích chiến tranh đến Uỷ ban Nhân dân Thành phố Hồ Chí Minh. </a:t>
            </a:r>
          </a:p>
          <a:p>
            <a:r>
              <a:rPr lang="vi-VN" sz="2600" dirty="0">
                <a:latin typeface="+mj-lt"/>
              </a:rPr>
              <a:t>- Chiều dài đường Nam Kì Khởi Nghĩa đoạn từ ngã tư với đường Nguyễn Đình Chiểu đến ngã tư với đường Lý Tự Trọng</a:t>
            </a:r>
            <a:r>
              <a:rPr lang="vi-VN" sz="2600" dirty="0" smtClean="0">
                <a:latin typeface="+mj-lt"/>
              </a:rPr>
              <a:t>.</a:t>
            </a:r>
            <a:r>
              <a:rPr lang="vi-VN" sz="2800" dirty="0"/>
              <a:t/>
            </a:r>
            <a:br>
              <a:rPr lang="vi-VN" sz="2800" dirty="0"/>
            </a:br>
            <a:endParaRPr lang="x-none" sz="2600" dirty="0">
              <a:latin typeface="Times New Roman" panose="02020603050405020304" pitchFamily="18" charset="0"/>
              <a:cs typeface="Times New Roman" panose="02020603050405020304" pitchFamily="18" charset="0"/>
            </a:endParaRPr>
          </a:p>
        </p:txBody>
      </p:sp>
      <p:pic>
        <p:nvPicPr>
          <p:cNvPr id="9"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6292" y="383841"/>
            <a:ext cx="4811844" cy="6436393"/>
          </a:xfrm>
          <a:prstGeom prst="rect">
            <a:avLst/>
          </a:prstGeom>
        </p:spPr>
      </p:pic>
      <p:sp>
        <p:nvSpPr>
          <p:cNvPr id="10" name="Hộp Văn bản 1">
            <a:extLst>
              <a:ext uri="{FF2B5EF4-FFF2-40B4-BE49-F238E27FC236}">
                <a16:creationId xmlns:a16="http://schemas.microsoft.com/office/drawing/2014/main" xmlns="" id="{F52D1E3E-B413-4910-833D-6D371E555862}"/>
              </a:ext>
            </a:extLst>
          </p:cNvPr>
          <p:cNvSpPr txBox="1"/>
          <p:nvPr/>
        </p:nvSpPr>
        <p:spPr>
          <a:xfrm>
            <a:off x="960641" y="724266"/>
            <a:ext cx="2997937" cy="523220"/>
          </a:xfrm>
          <a:prstGeom prst="rect">
            <a:avLst/>
          </a:prstGeom>
          <a:noFill/>
        </p:spPr>
        <p:txBody>
          <a:bodyPr wrap="none" rtlCol="0">
            <a:spAutoFit/>
          </a:bodyPr>
          <a:lstStyle/>
          <a:p>
            <a:r>
              <a:rPr lang="en-US" sz="2800" dirty="0">
                <a:solidFill>
                  <a:srgbClr val="7030A0"/>
                </a:solidFill>
                <a:latin typeface="Times New Roman" panose="02020603050405020304" pitchFamily="18" charset="0"/>
                <a:cs typeface="Times New Roman" panose="02020603050405020304" pitchFamily="18" charset="0"/>
              </a:rPr>
              <a:t>Hình thức: </a:t>
            </a:r>
            <a:r>
              <a:rPr lang="en-US" sz="2800" dirty="0" err="1">
                <a:solidFill>
                  <a:srgbClr val="7030A0"/>
                </a:solidFill>
                <a:latin typeface="Times New Roman" panose="02020603050405020304" pitchFamily="18" charset="0"/>
                <a:cs typeface="Times New Roman" panose="02020603050405020304" pitchFamily="18" charset="0"/>
              </a:rPr>
              <a:t>Cá</a:t>
            </a:r>
            <a:r>
              <a:rPr lang="en-US" sz="2800" dirty="0">
                <a:solidFill>
                  <a:srgbClr val="7030A0"/>
                </a:solidFill>
                <a:latin typeface="Times New Roman" panose="02020603050405020304" pitchFamily="18" charset="0"/>
                <a:cs typeface="Times New Roman" panose="02020603050405020304" pitchFamily="18" charset="0"/>
              </a:rPr>
              <a:t> nhân</a:t>
            </a:r>
          </a:p>
        </p:txBody>
      </p:sp>
      <p:pic>
        <p:nvPicPr>
          <p:cNvPr id="6" name="Picture 2" descr="Hình ảnh Dấu Chấm Hỏi, Câu Hỏi, Dấu Chấm Hỏi, Bạc Vector và PNG với nền  trong suốt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21" y="67230"/>
            <a:ext cx="968351"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44122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14" y="-6491"/>
            <a:ext cx="12192000" cy="6858000"/>
          </a:xfrm>
          <a:prstGeom prst="rect">
            <a:avLst/>
          </a:prstGeom>
        </p:spPr>
      </p:pic>
      <p:sp>
        <p:nvSpPr>
          <p:cNvPr id="4" name="Rectangle 3">
            <a:extLst>
              <a:ext uri="{FF2B5EF4-FFF2-40B4-BE49-F238E27FC236}">
                <a16:creationId xmlns:a16="http://schemas.microsoft.com/office/drawing/2014/main" xmlns="" id="{004A214D-3257-8846-9C5D-E548C71018A1}"/>
              </a:ext>
            </a:extLst>
          </p:cNvPr>
          <p:cNvSpPr/>
          <p:nvPr/>
        </p:nvSpPr>
        <p:spPr>
          <a:xfrm>
            <a:off x="4424673" y="51588"/>
            <a:ext cx="2489849" cy="707886"/>
          </a:xfrm>
          <a:prstGeom prst="rect">
            <a:avLst/>
          </a:prstGeom>
        </p:spPr>
        <p:txBody>
          <a:bodyPr wrap="none">
            <a:spAutoFit/>
          </a:bodyPr>
          <a:lstStyle/>
          <a:p>
            <a:r>
              <a:rPr lang="nl-NL" sz="4000" b="1" dirty="0">
                <a:solidFill>
                  <a:srgbClr val="C00000"/>
                </a:solidFill>
              </a:rPr>
              <a:t>LUYỆN TẬP</a:t>
            </a:r>
            <a:endParaRPr lang="x-none" sz="4000" dirty="0">
              <a:solidFill>
                <a:srgbClr val="C00000"/>
              </a:solidFill>
            </a:endParaRPr>
          </a:p>
        </p:txBody>
      </p:sp>
      <p:sp>
        <p:nvSpPr>
          <p:cNvPr id="2" name="Rectangle 1">
            <a:extLst>
              <a:ext uri="{FF2B5EF4-FFF2-40B4-BE49-F238E27FC236}">
                <a16:creationId xmlns:a16="http://schemas.microsoft.com/office/drawing/2014/main" xmlns="" id="{48C03532-957D-A94B-B68F-57EFBCD23213}"/>
              </a:ext>
            </a:extLst>
          </p:cNvPr>
          <p:cNvSpPr/>
          <p:nvPr/>
        </p:nvSpPr>
        <p:spPr>
          <a:xfrm>
            <a:off x="2945464" y="1169809"/>
            <a:ext cx="7938117" cy="4093428"/>
          </a:xfrm>
          <a:prstGeom prst="rect">
            <a:avLst/>
          </a:prstGeom>
        </p:spPr>
        <p:txBody>
          <a:bodyPr wrap="square">
            <a:spAutoFit/>
          </a:bodyPr>
          <a:lstStyle/>
          <a:p>
            <a:r>
              <a:rPr lang="x-none" sz="2600" b="1" dirty="0">
                <a:latin typeface="Times New Roman" panose="02020603050405020304" pitchFamily="18" charset="0"/>
                <a:ea typeface="Calibri" panose="020F0502020204030204" pitchFamily="34"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a. Các em đo khoảng cách từ Bảo tàng Chứng tích chiến tranh đến Uỷ ban Nhân dân Thành phố Hồ Chí Minh. </a:t>
            </a:r>
            <a:r>
              <a:rPr lang="vi-VN" sz="2600" dirty="0" smtClean="0">
                <a:latin typeface="Times New Roman" panose="02020603050405020304" pitchFamily="18" charset="0"/>
                <a:cs typeface="Times New Roman" panose="02020603050405020304" pitchFamily="18" charset="0"/>
              </a:rPr>
              <a:t>G</a:t>
            </a:r>
            <a:r>
              <a:rPr lang="en-US" sz="2600" dirty="0" err="1" smtClean="0">
                <a:latin typeface="Times New Roman" panose="02020603050405020304" pitchFamily="18" charset="0"/>
                <a:cs typeface="Times New Roman" panose="02020603050405020304" pitchFamily="18" charset="0"/>
              </a:rPr>
              <a:t>ỉa</a:t>
            </a:r>
            <a:r>
              <a:rPr lang="vi-VN" sz="2600" dirty="0" smtClean="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sử khoảng cách em đo được là a (cm)</a:t>
            </a:r>
          </a:p>
          <a:p>
            <a:r>
              <a:rPr lang="vi-VN" sz="2600" dirty="0">
                <a:latin typeface="Times New Roman" panose="02020603050405020304" pitchFamily="18" charset="0"/>
                <a:cs typeface="Times New Roman" panose="02020603050405020304" pitchFamily="18" charset="0"/>
              </a:rPr>
              <a:t>Tỉ lệ bản đồ 1:10 000 thì 1 cm trên bản đồ ứng với 100m</a:t>
            </a:r>
          </a:p>
          <a:p>
            <a:r>
              <a:rPr lang="vi-VN" sz="2600" dirty="0">
                <a:latin typeface="Times New Roman" panose="02020603050405020304" pitchFamily="18" charset="0"/>
                <a:cs typeface="Times New Roman" panose="02020603050405020304" pitchFamily="18" charset="0"/>
              </a:rPr>
              <a:t>=&gt; a cm trên bản đồ tương ứng với: 100x a (m)</a:t>
            </a:r>
          </a:p>
          <a:p>
            <a:r>
              <a:rPr lang="vi-VN" sz="2600" dirty="0">
                <a:latin typeface="Times New Roman" panose="02020603050405020304" pitchFamily="18" charset="0"/>
                <a:cs typeface="Times New Roman" panose="02020603050405020304" pitchFamily="18" charset="0"/>
              </a:rPr>
              <a:t>b. Chiều dài đường Nam Kì Khởi Nghĩa đoạn từ ngã tư với đường Nguyễn Đình Chiểu đến ngã tư với đường Lý Tự Trọng là b (cm)</a:t>
            </a:r>
          </a:p>
          <a:p>
            <a:r>
              <a:rPr lang="vi-VN" sz="2600" dirty="0">
                <a:latin typeface="Times New Roman" panose="02020603050405020304" pitchFamily="18" charset="0"/>
                <a:cs typeface="Times New Roman" panose="02020603050405020304" pitchFamily="18" charset="0"/>
              </a:rPr>
              <a:t>Tỉ lệ bản đồ 1:10 000 thì 1 cm trên bản đồ ứng với 100m</a:t>
            </a:r>
          </a:p>
          <a:p>
            <a:r>
              <a:rPr lang="vi-VN" sz="2600" dirty="0">
                <a:latin typeface="Times New Roman" panose="02020603050405020304" pitchFamily="18" charset="0"/>
                <a:cs typeface="Times New Roman" panose="02020603050405020304" pitchFamily="18" charset="0"/>
              </a:rPr>
              <a:t>=&gt; b cm trên bản đồ tương ứng với: 100x b (m)</a:t>
            </a:r>
          </a:p>
        </p:txBody>
      </p:sp>
      <p:pic>
        <p:nvPicPr>
          <p:cNvPr id="6" name="Picture 2" descr="https://dethikiemtra.com/img/baigia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1" y="788568"/>
            <a:ext cx="1884451" cy="882953"/>
          </a:xfrm>
          <a:prstGeom prst="rect">
            <a:avLst/>
          </a:prstGeom>
          <a:noFill/>
          <a:extLst>
            <a:ext uri="{909E8E84-426E-40DD-AFC4-6F175D3DCCD1}">
              <a14:hiddenFill xmlns:a14="http://schemas.microsoft.com/office/drawing/2010/main">
                <a:solidFill>
                  <a:srgbClr val="FFFFFF"/>
                </a:solidFill>
              </a14:hiddenFill>
            </a:ext>
          </a:extLst>
        </p:spPr>
      </p:pic>
      <p:sp>
        <p:nvSpPr>
          <p:cNvPr id="7" name="五角星 40"/>
          <p:cNvSpPr/>
          <p:nvPr/>
        </p:nvSpPr>
        <p:spPr>
          <a:xfrm rot="19903756">
            <a:off x="209020" y="2343810"/>
            <a:ext cx="1903615" cy="1912765"/>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latin typeface="+mj-lt"/>
              </a:rPr>
              <a:t> </a:t>
            </a:r>
            <a:endParaRPr lang="zh-CN" altLang="en-US">
              <a:latin typeface="+mj-lt"/>
            </a:endParaRPr>
          </a:p>
        </p:txBody>
      </p:sp>
      <p:sp>
        <p:nvSpPr>
          <p:cNvPr id="8" name="五角星 41"/>
          <p:cNvSpPr/>
          <p:nvPr/>
        </p:nvSpPr>
        <p:spPr>
          <a:xfrm rot="21380687">
            <a:off x="610130" y="5039395"/>
            <a:ext cx="1101393" cy="1106687"/>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latin typeface="+mj-lt"/>
              </a:rPr>
              <a:t> </a:t>
            </a:r>
            <a:endParaRPr lang="zh-CN" altLang="en-US">
              <a:latin typeface="+mj-lt"/>
            </a:endParaRPr>
          </a:p>
        </p:txBody>
      </p:sp>
      <p:sp>
        <p:nvSpPr>
          <p:cNvPr id="9" name="五角星 42"/>
          <p:cNvSpPr/>
          <p:nvPr/>
        </p:nvSpPr>
        <p:spPr>
          <a:xfrm rot="19938392">
            <a:off x="2393506" y="5417643"/>
            <a:ext cx="876476" cy="88068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latin typeface="+mj-lt"/>
              </a:rPr>
              <a:t> </a:t>
            </a:r>
            <a:endParaRPr lang="zh-CN" altLang="en-US">
              <a:latin typeface="+mj-lt"/>
            </a:endParaRPr>
          </a:p>
        </p:txBody>
      </p:sp>
      <p:sp>
        <p:nvSpPr>
          <p:cNvPr id="10" name="五角星 43"/>
          <p:cNvSpPr/>
          <p:nvPr/>
        </p:nvSpPr>
        <p:spPr>
          <a:xfrm rot="19938392">
            <a:off x="4072252" y="5739720"/>
            <a:ext cx="876476" cy="880689"/>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latin typeface="+mj-lt"/>
              </a:rPr>
              <a:t> </a:t>
            </a:r>
            <a:endParaRPr lang="zh-CN" altLang="en-US">
              <a:latin typeface="+mj-lt"/>
            </a:endParaRPr>
          </a:p>
        </p:txBody>
      </p:sp>
    </p:spTree>
    <p:extLst>
      <p:ext uri="{BB962C8B-B14F-4D97-AF65-F5344CB8AC3E}">
        <p14:creationId xmlns:p14="http://schemas.microsoft.com/office/powerpoint/2010/main" val="20744509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2500"/>
                            </p:stCondLst>
                            <p:childTnLst>
                              <p:par>
                                <p:cTn id="13" presetID="16" presetClass="entr" presetSubtype="2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817277" y="343299"/>
            <a:ext cx="718619" cy="774250"/>
          </a:xfrm>
          <a:prstGeom prst="rect">
            <a:avLst/>
          </a:prstGeom>
        </p:spPr>
      </p:pic>
      <p:pic>
        <p:nvPicPr>
          <p:cNvPr id="6" name="图片 5"/>
          <p:cNvPicPr>
            <a:picLocks noChangeAspect="1"/>
          </p:cNvPicPr>
          <p:nvPr/>
        </p:nvPicPr>
        <p:blipFill>
          <a:blip r:embed="rId3"/>
          <a:stretch>
            <a:fillRect/>
          </a:stretch>
        </p:blipFill>
        <p:spPr>
          <a:xfrm>
            <a:off x="3052518" y="472191"/>
            <a:ext cx="7433694" cy="6385809"/>
          </a:xfrm>
          <a:prstGeom prst="rect">
            <a:avLst/>
          </a:prstGeom>
        </p:spPr>
      </p:pic>
      <p:sp>
        <p:nvSpPr>
          <p:cNvPr id="7" name="文本框 6"/>
          <p:cNvSpPr txBox="1"/>
          <p:nvPr/>
        </p:nvSpPr>
        <p:spPr>
          <a:xfrm rot="21149693">
            <a:off x="3822578" y="1577299"/>
            <a:ext cx="5077647" cy="461665"/>
          </a:xfrm>
          <a:prstGeom prst="rect">
            <a:avLst/>
          </a:prstGeom>
          <a:noFill/>
        </p:spPr>
        <p:txBody>
          <a:bodyPr wrap="square" rtlCol="0">
            <a:spAutoFit/>
          </a:bodyPr>
          <a:lstStyle/>
          <a:p>
            <a:pPr algn="ctr"/>
            <a:r>
              <a:rPr lang="vi-VN" sz="2400" dirty="0">
                <a:solidFill>
                  <a:srgbClr val="C00000"/>
                </a:solidFill>
              </a:rPr>
              <a:t>Sử dụng bản đồ du lịch Việt Nam</a:t>
            </a:r>
            <a:endParaRPr lang="zh-CN" altLang="en-US" sz="2400" dirty="0">
              <a:solidFill>
                <a:srgbClr val="C00000"/>
              </a:solidFill>
              <a:latin typeface="字魂27号-布丁体" panose="00000500000000000000" pitchFamily="2" charset="-122"/>
              <a:ea typeface="字魂27号-布丁体" panose="00000500000000000000" pitchFamily="2" charset="-122"/>
            </a:endParaRPr>
          </a:p>
        </p:txBody>
      </p:sp>
      <p:sp>
        <p:nvSpPr>
          <p:cNvPr id="8" name="文本框 7"/>
          <p:cNvSpPr txBox="1"/>
          <p:nvPr/>
        </p:nvSpPr>
        <p:spPr>
          <a:xfrm rot="21149693">
            <a:off x="3631526" y="2703074"/>
            <a:ext cx="6614017" cy="2308324"/>
          </a:xfrm>
          <a:prstGeom prst="rect">
            <a:avLst/>
          </a:prstGeom>
          <a:noFill/>
        </p:spPr>
        <p:txBody>
          <a:bodyPr wrap="square" rtlCol="0">
            <a:spAutoFit/>
          </a:bodyPr>
          <a:lstStyle/>
          <a:p>
            <a:r>
              <a:rPr lang="en-US" sz="2400" dirty="0"/>
              <a:t>L</a:t>
            </a:r>
            <a:r>
              <a:rPr lang="vi-VN" sz="2400" dirty="0" smtClean="0"/>
              <a:t>ên </a:t>
            </a:r>
            <a:r>
              <a:rPr lang="vi-VN" sz="2400" dirty="0"/>
              <a:t>kế hoạch cho một chuyến đi chơi trong ba ngày. Hãy chọn các điểm dừng chân và </a:t>
            </a:r>
            <a:r>
              <a:rPr lang="en-US" sz="2400" dirty="0" err="1" smtClean="0"/>
              <a:t>ghi</a:t>
            </a:r>
            <a:r>
              <a:rPr lang="en-US" sz="2400" dirty="0" smtClean="0"/>
              <a:t> </a:t>
            </a:r>
            <a:r>
              <a:rPr lang="en-US" sz="2400" dirty="0" err="1" smtClean="0"/>
              <a:t>chép</a:t>
            </a:r>
            <a:r>
              <a:rPr lang="vi-VN" sz="2400" dirty="0" smtClean="0"/>
              <a:t> </a:t>
            </a:r>
            <a:r>
              <a:rPr lang="vi-VN" sz="2400" dirty="0"/>
              <a:t>cụ thể cho chuyến đi. Hãy chọn phương tiện di chuyển, nơi em dự định tham quan, nghỉ đêm, món ăn sẽ thưởng thức,... Hãy nêu rõ những lí do lựa chọn của em</a:t>
            </a:r>
            <a:endParaRPr lang="vi-VN" sz="2400" dirty="0">
              <a:cs typeface="Times New Roman" panose="02020603050405020304" pitchFamily="18" charset="0"/>
            </a:endParaRPr>
          </a:p>
        </p:txBody>
      </p:sp>
      <p:pic>
        <p:nvPicPr>
          <p:cNvPr id="4" name="图片 3"/>
          <p:cNvPicPr>
            <a:picLocks noChangeAspect="1"/>
          </p:cNvPicPr>
          <p:nvPr/>
        </p:nvPicPr>
        <p:blipFill rotWithShape="1">
          <a:blip r:embed="rId4" cstate="screen">
            <a:extLst>
              <a:ext uri="{28A0092B-C50C-407E-A947-70E740481C1C}">
                <a14:useLocalDpi xmlns:a14="http://schemas.microsoft.com/office/drawing/2010/main"/>
              </a:ext>
            </a:extLst>
          </a:blip>
          <a:srcRect l="28644" t="12777" r="31386" b="20000"/>
          <a:stretch/>
        </p:blipFill>
        <p:spPr>
          <a:xfrm>
            <a:off x="146657" y="1615118"/>
            <a:ext cx="3244200" cy="3848513"/>
          </a:xfrm>
          <a:prstGeom prst="rect">
            <a:avLst/>
          </a:prstGeom>
        </p:spPr>
      </p:pic>
      <p:sp>
        <p:nvSpPr>
          <p:cNvPr id="9" name="Rectangle 8">
            <a:extLst>
              <a:ext uri="{FF2B5EF4-FFF2-40B4-BE49-F238E27FC236}">
                <a16:creationId xmlns:a16="http://schemas.microsoft.com/office/drawing/2014/main" xmlns="" id="{004A214D-3257-8846-9C5D-E548C71018A1}"/>
              </a:ext>
            </a:extLst>
          </p:cNvPr>
          <p:cNvSpPr/>
          <p:nvPr/>
        </p:nvSpPr>
        <p:spPr>
          <a:xfrm>
            <a:off x="1699481" y="343299"/>
            <a:ext cx="2549031" cy="707886"/>
          </a:xfrm>
          <a:prstGeom prst="rect">
            <a:avLst/>
          </a:prstGeom>
        </p:spPr>
        <p:txBody>
          <a:bodyPr wrap="none">
            <a:spAutoFit/>
          </a:bodyPr>
          <a:lstStyle/>
          <a:p>
            <a:r>
              <a:rPr lang="nl-NL" sz="4000" b="1" dirty="0">
                <a:solidFill>
                  <a:srgbClr val="C00000"/>
                </a:solidFill>
              </a:rPr>
              <a:t>VẬN DỤNG</a:t>
            </a:r>
            <a:endParaRPr lang="x-none" sz="4000" dirty="0">
              <a:solidFill>
                <a:srgbClr val="C00000"/>
              </a:solidFill>
            </a:endParaRPr>
          </a:p>
        </p:txBody>
      </p:sp>
      <p:grpSp>
        <p:nvGrpSpPr>
          <p:cNvPr id="10" name="组合 17"/>
          <p:cNvGrpSpPr/>
          <p:nvPr/>
        </p:nvGrpSpPr>
        <p:grpSpPr>
          <a:xfrm>
            <a:off x="8411636" y="458554"/>
            <a:ext cx="1758017" cy="1758017"/>
            <a:chOff x="1307468" y="3117751"/>
            <a:chExt cx="1758424" cy="1758424"/>
          </a:xfrm>
        </p:grpSpPr>
        <p:grpSp>
          <p:nvGrpSpPr>
            <p:cNvPr id="11" name="组合 18"/>
            <p:cNvGrpSpPr/>
            <p:nvPr/>
          </p:nvGrpSpPr>
          <p:grpSpPr>
            <a:xfrm>
              <a:off x="1307468" y="3117751"/>
              <a:ext cx="1758424" cy="1758424"/>
              <a:chOff x="1307468" y="3117751"/>
              <a:chExt cx="1758424" cy="1758424"/>
            </a:xfrm>
          </p:grpSpPr>
          <p:grpSp>
            <p:nvGrpSpPr>
              <p:cNvPr id="13" name="íŝḷîḍè"/>
              <p:cNvGrpSpPr/>
              <p:nvPr/>
            </p:nvGrpSpPr>
            <p:grpSpPr>
              <a:xfrm flipH="1">
                <a:off x="1524829" y="3370752"/>
                <a:ext cx="1501885" cy="1501879"/>
                <a:chOff x="953424" y="1486519"/>
                <a:chExt cx="2228412" cy="2228408"/>
              </a:xfrm>
              <a:solidFill>
                <a:schemeClr val="accent1"/>
              </a:solidFill>
            </p:grpSpPr>
            <p:sp>
              <p:nvSpPr>
                <p:cNvPr id="15" name="ïṣḻídé"/>
                <p:cNvSpPr/>
                <p:nvPr/>
              </p:nvSpPr>
              <p:spPr>
                <a:xfrm>
                  <a:off x="953424" y="1486519"/>
                  <a:ext cx="2228412" cy="2228408"/>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solidFill>
                  <a:srgbClr val="53946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endParaRPr dirty="0">
                    <a:latin typeface="Elsie" panose="02000000000000000000" charset="0"/>
                  </a:endParaRPr>
                </a:p>
              </p:txBody>
            </p:sp>
            <p:sp>
              <p:nvSpPr>
                <p:cNvPr id="16" name="íśḷïḍê"/>
                <p:cNvSpPr/>
                <p:nvPr/>
              </p:nvSpPr>
              <p:spPr>
                <a:xfrm>
                  <a:off x="1376346" y="1909439"/>
                  <a:ext cx="1382568" cy="1382568"/>
                </a:xfrm>
                <a:prstGeom prst="ellipse">
                  <a:avLst/>
                </a:prstGeom>
                <a:solidFill>
                  <a:srgbClr val="53946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latin typeface="Elsie" panose="02000000000000000000" charset="0"/>
                  </a:endParaRPr>
                </a:p>
              </p:txBody>
            </p:sp>
          </p:grpSp>
          <p:sp>
            <p:nvSpPr>
              <p:cNvPr id="14" name="îṩḻïḍê"/>
              <p:cNvSpPr/>
              <p:nvPr/>
            </p:nvSpPr>
            <p:spPr>
              <a:xfrm>
                <a:off x="1307468" y="3117751"/>
                <a:ext cx="1758424" cy="1758424"/>
              </a:xfrm>
              <a:prstGeom prst="arc">
                <a:avLst>
                  <a:gd name="adj1" fmla="val 11101589"/>
                  <a:gd name="adj2" fmla="val 18700949"/>
                </a:avLst>
              </a:prstGeom>
              <a:ln w="28575" cap="rnd">
                <a:solidFill>
                  <a:schemeClr val="bg1">
                    <a:lumMod val="50000"/>
                  </a:schemeClr>
                </a:solidFill>
                <a:prstDash val="sysDot"/>
                <a:headEnd type="none" w="med" len="med"/>
                <a:tailEnd type="triangle" w="lg" len="med"/>
              </a:ln>
            </p:spPr>
            <p:style>
              <a:lnRef idx="1">
                <a:schemeClr val="accent1"/>
              </a:lnRef>
              <a:fillRef idx="0">
                <a:schemeClr val="accent1"/>
              </a:fillRef>
              <a:effectRef idx="0">
                <a:schemeClr val="accent1"/>
              </a:effectRef>
              <a:fontRef idx="minor">
                <a:schemeClr val="tx1"/>
              </a:fontRef>
            </p:style>
            <p:txBody>
              <a:bodyPr anchor="ctr"/>
              <a:lstStyle/>
              <a:p>
                <a:pPr algn="ctr"/>
                <a:endParaRPr dirty="0">
                  <a:latin typeface="Elsie" panose="02000000000000000000" charset="0"/>
                </a:endParaRPr>
              </a:p>
            </p:txBody>
          </p:sp>
        </p:grpSp>
        <p:sp>
          <p:nvSpPr>
            <p:cNvPr id="12" name="iŝlîďè"/>
            <p:cNvSpPr/>
            <p:nvPr/>
          </p:nvSpPr>
          <p:spPr bwMode="auto">
            <a:xfrm>
              <a:off x="2029648" y="3889147"/>
              <a:ext cx="492247" cy="465088"/>
            </a:xfrm>
            <a:custGeom>
              <a:avLst/>
              <a:gdLst/>
              <a:ahLst/>
              <a:cxnLst>
                <a:cxn ang="0">
                  <a:pos x="59" y="0"/>
                </a:cxn>
                <a:cxn ang="0">
                  <a:pos x="53" y="6"/>
                </a:cxn>
                <a:cxn ang="0">
                  <a:pos x="15" y="27"/>
                </a:cxn>
                <a:cxn ang="0">
                  <a:pos x="13" y="28"/>
                </a:cxn>
                <a:cxn ang="0">
                  <a:pos x="5" y="68"/>
                </a:cxn>
                <a:cxn ang="0">
                  <a:pos x="56" y="50"/>
                </a:cxn>
                <a:cxn ang="0">
                  <a:pos x="62" y="71"/>
                </a:cxn>
                <a:cxn ang="0">
                  <a:pos x="59" y="74"/>
                </a:cxn>
                <a:cxn ang="0">
                  <a:pos x="0" y="74"/>
                </a:cxn>
                <a:cxn ang="0">
                  <a:pos x="0" y="25"/>
                </a:cxn>
                <a:cxn ang="0">
                  <a:pos x="0" y="24"/>
                </a:cxn>
                <a:cxn ang="0">
                  <a:pos x="13" y="0"/>
                </a:cxn>
                <a:cxn ang="0">
                  <a:pos x="9" y="50"/>
                </a:cxn>
                <a:cxn ang="0">
                  <a:pos x="16" y="45"/>
                </a:cxn>
                <a:cxn ang="0">
                  <a:pos x="18" y="56"/>
                </a:cxn>
                <a:cxn ang="0">
                  <a:pos x="18" y="60"/>
                </a:cxn>
                <a:cxn ang="0">
                  <a:pos x="28" y="61"/>
                </a:cxn>
                <a:cxn ang="0">
                  <a:pos x="39" y="63"/>
                </a:cxn>
                <a:cxn ang="0">
                  <a:pos x="32" y="58"/>
                </a:cxn>
                <a:cxn ang="0">
                  <a:pos x="26" y="58"/>
                </a:cxn>
                <a:cxn ang="0">
                  <a:pos x="26" y="56"/>
                </a:cxn>
                <a:cxn ang="0">
                  <a:pos x="29" y="47"/>
                </a:cxn>
                <a:cxn ang="0">
                  <a:pos x="19" y="51"/>
                </a:cxn>
                <a:cxn ang="0">
                  <a:pos x="20" y="42"/>
                </a:cxn>
                <a:cxn ang="0">
                  <a:pos x="15" y="8"/>
                </a:cxn>
                <a:cxn ang="0">
                  <a:pos x="12" y="25"/>
                </a:cxn>
                <a:cxn ang="0">
                  <a:pos x="41" y="40"/>
                </a:cxn>
                <a:cxn ang="0">
                  <a:pos x="40" y="52"/>
                </a:cxn>
                <a:cxn ang="0">
                  <a:pos x="41" y="57"/>
                </a:cxn>
                <a:cxn ang="0">
                  <a:pos x="44" y="55"/>
                </a:cxn>
                <a:cxn ang="0">
                  <a:pos x="41" y="40"/>
                </a:cxn>
                <a:cxn ang="0">
                  <a:pos x="70" y="9"/>
                </a:cxn>
                <a:cxn ang="0">
                  <a:pos x="60" y="9"/>
                </a:cxn>
                <a:cxn ang="0">
                  <a:pos x="71" y="16"/>
                </a:cxn>
                <a:cxn ang="0">
                  <a:pos x="64" y="34"/>
                </a:cxn>
                <a:cxn ang="0">
                  <a:pos x="77" y="16"/>
                </a:cxn>
                <a:cxn ang="0">
                  <a:pos x="76" y="14"/>
                </a:cxn>
                <a:cxn ang="0">
                  <a:pos x="58" y="11"/>
                </a:cxn>
                <a:cxn ang="0">
                  <a:pos x="54" y="44"/>
                </a:cxn>
                <a:cxn ang="0">
                  <a:pos x="58" y="11"/>
                </a:cxn>
              </a:cxnLst>
              <a:rect l="0" t="0" r="r" b="b"/>
              <a:pathLst>
                <a:path w="78" h="74">
                  <a:moveTo>
                    <a:pt x="15" y="0"/>
                  </a:moveTo>
                  <a:cubicBezTo>
                    <a:pt x="59" y="0"/>
                    <a:pt x="59" y="0"/>
                    <a:pt x="59" y="0"/>
                  </a:cubicBezTo>
                  <a:cubicBezTo>
                    <a:pt x="62" y="0"/>
                    <a:pt x="62" y="0"/>
                    <a:pt x="62" y="0"/>
                  </a:cubicBezTo>
                  <a:cubicBezTo>
                    <a:pt x="53" y="6"/>
                    <a:pt x="53" y="6"/>
                    <a:pt x="53" y="6"/>
                  </a:cubicBezTo>
                  <a:cubicBezTo>
                    <a:pt x="18" y="6"/>
                    <a:pt x="18" y="6"/>
                    <a:pt x="18" y="6"/>
                  </a:cubicBezTo>
                  <a:cubicBezTo>
                    <a:pt x="15" y="27"/>
                    <a:pt x="15" y="27"/>
                    <a:pt x="15" y="27"/>
                  </a:cubicBezTo>
                  <a:cubicBezTo>
                    <a:pt x="14" y="28"/>
                    <a:pt x="14" y="28"/>
                    <a:pt x="14" y="28"/>
                  </a:cubicBezTo>
                  <a:cubicBezTo>
                    <a:pt x="13" y="28"/>
                    <a:pt x="13" y="28"/>
                    <a:pt x="13" y="28"/>
                  </a:cubicBezTo>
                  <a:cubicBezTo>
                    <a:pt x="5" y="27"/>
                    <a:pt x="5" y="27"/>
                    <a:pt x="5" y="27"/>
                  </a:cubicBezTo>
                  <a:cubicBezTo>
                    <a:pt x="5" y="68"/>
                    <a:pt x="5" y="68"/>
                    <a:pt x="5" y="68"/>
                  </a:cubicBezTo>
                  <a:cubicBezTo>
                    <a:pt x="56" y="68"/>
                    <a:pt x="56" y="68"/>
                    <a:pt x="56" y="68"/>
                  </a:cubicBezTo>
                  <a:cubicBezTo>
                    <a:pt x="56" y="50"/>
                    <a:pt x="56" y="50"/>
                    <a:pt x="56" y="50"/>
                  </a:cubicBezTo>
                  <a:cubicBezTo>
                    <a:pt x="62" y="43"/>
                    <a:pt x="62" y="43"/>
                    <a:pt x="62" y="43"/>
                  </a:cubicBezTo>
                  <a:cubicBezTo>
                    <a:pt x="62" y="71"/>
                    <a:pt x="62" y="71"/>
                    <a:pt x="62" y="71"/>
                  </a:cubicBezTo>
                  <a:cubicBezTo>
                    <a:pt x="62" y="74"/>
                    <a:pt x="62" y="74"/>
                    <a:pt x="62" y="74"/>
                  </a:cubicBezTo>
                  <a:cubicBezTo>
                    <a:pt x="59" y="74"/>
                    <a:pt x="59" y="74"/>
                    <a:pt x="59" y="74"/>
                  </a:cubicBezTo>
                  <a:cubicBezTo>
                    <a:pt x="3" y="74"/>
                    <a:pt x="3" y="74"/>
                    <a:pt x="3" y="74"/>
                  </a:cubicBezTo>
                  <a:cubicBezTo>
                    <a:pt x="0" y="74"/>
                    <a:pt x="0" y="74"/>
                    <a:pt x="0" y="74"/>
                  </a:cubicBezTo>
                  <a:cubicBezTo>
                    <a:pt x="0" y="71"/>
                    <a:pt x="0" y="71"/>
                    <a:pt x="0" y="71"/>
                  </a:cubicBezTo>
                  <a:cubicBezTo>
                    <a:pt x="0" y="25"/>
                    <a:pt x="0" y="25"/>
                    <a:pt x="0" y="25"/>
                  </a:cubicBezTo>
                  <a:cubicBezTo>
                    <a:pt x="0" y="24"/>
                    <a:pt x="0" y="24"/>
                    <a:pt x="0" y="24"/>
                  </a:cubicBezTo>
                  <a:cubicBezTo>
                    <a:pt x="0" y="24"/>
                    <a:pt x="0" y="24"/>
                    <a:pt x="0" y="24"/>
                  </a:cubicBezTo>
                  <a:cubicBezTo>
                    <a:pt x="12" y="2"/>
                    <a:pt x="12" y="2"/>
                    <a:pt x="12" y="2"/>
                  </a:cubicBezTo>
                  <a:cubicBezTo>
                    <a:pt x="13" y="0"/>
                    <a:pt x="13" y="0"/>
                    <a:pt x="13" y="0"/>
                  </a:cubicBezTo>
                  <a:cubicBezTo>
                    <a:pt x="15" y="0"/>
                    <a:pt x="15" y="0"/>
                    <a:pt x="15" y="0"/>
                  </a:cubicBezTo>
                  <a:close/>
                  <a:moveTo>
                    <a:pt x="9" y="50"/>
                  </a:moveTo>
                  <a:cubicBezTo>
                    <a:pt x="13" y="52"/>
                    <a:pt x="13" y="52"/>
                    <a:pt x="13" y="52"/>
                  </a:cubicBezTo>
                  <a:cubicBezTo>
                    <a:pt x="13" y="51"/>
                    <a:pt x="16" y="42"/>
                    <a:pt x="16" y="45"/>
                  </a:cubicBezTo>
                  <a:cubicBezTo>
                    <a:pt x="16" y="48"/>
                    <a:pt x="14" y="52"/>
                    <a:pt x="15" y="54"/>
                  </a:cubicBezTo>
                  <a:cubicBezTo>
                    <a:pt x="15" y="56"/>
                    <a:pt x="16" y="57"/>
                    <a:pt x="18" y="56"/>
                  </a:cubicBezTo>
                  <a:cubicBezTo>
                    <a:pt x="19" y="56"/>
                    <a:pt x="20" y="55"/>
                    <a:pt x="21" y="55"/>
                  </a:cubicBezTo>
                  <a:cubicBezTo>
                    <a:pt x="20" y="57"/>
                    <a:pt x="18" y="58"/>
                    <a:pt x="18" y="60"/>
                  </a:cubicBezTo>
                  <a:cubicBezTo>
                    <a:pt x="17" y="62"/>
                    <a:pt x="18" y="63"/>
                    <a:pt x="20" y="64"/>
                  </a:cubicBezTo>
                  <a:cubicBezTo>
                    <a:pt x="23" y="65"/>
                    <a:pt x="26" y="63"/>
                    <a:pt x="28" y="61"/>
                  </a:cubicBezTo>
                  <a:cubicBezTo>
                    <a:pt x="28" y="61"/>
                    <a:pt x="28" y="61"/>
                    <a:pt x="29" y="61"/>
                  </a:cubicBezTo>
                  <a:cubicBezTo>
                    <a:pt x="31" y="64"/>
                    <a:pt x="39" y="63"/>
                    <a:pt x="39" y="63"/>
                  </a:cubicBezTo>
                  <a:cubicBezTo>
                    <a:pt x="39" y="59"/>
                    <a:pt x="39" y="59"/>
                    <a:pt x="39" y="59"/>
                  </a:cubicBezTo>
                  <a:cubicBezTo>
                    <a:pt x="39" y="59"/>
                    <a:pt x="32" y="60"/>
                    <a:pt x="32" y="58"/>
                  </a:cubicBezTo>
                  <a:cubicBezTo>
                    <a:pt x="32" y="56"/>
                    <a:pt x="30" y="56"/>
                    <a:pt x="29" y="56"/>
                  </a:cubicBezTo>
                  <a:cubicBezTo>
                    <a:pt x="28" y="56"/>
                    <a:pt x="27" y="57"/>
                    <a:pt x="26" y="58"/>
                  </a:cubicBezTo>
                  <a:cubicBezTo>
                    <a:pt x="25" y="58"/>
                    <a:pt x="23" y="59"/>
                    <a:pt x="22" y="60"/>
                  </a:cubicBezTo>
                  <a:cubicBezTo>
                    <a:pt x="23" y="59"/>
                    <a:pt x="25" y="57"/>
                    <a:pt x="26" y="56"/>
                  </a:cubicBezTo>
                  <a:cubicBezTo>
                    <a:pt x="28" y="53"/>
                    <a:pt x="30" y="51"/>
                    <a:pt x="30" y="50"/>
                  </a:cubicBezTo>
                  <a:cubicBezTo>
                    <a:pt x="31" y="48"/>
                    <a:pt x="30" y="47"/>
                    <a:pt x="29" y="47"/>
                  </a:cubicBezTo>
                  <a:cubicBezTo>
                    <a:pt x="27" y="46"/>
                    <a:pt x="25" y="48"/>
                    <a:pt x="22" y="49"/>
                  </a:cubicBezTo>
                  <a:cubicBezTo>
                    <a:pt x="21" y="50"/>
                    <a:pt x="20" y="51"/>
                    <a:pt x="19" y="51"/>
                  </a:cubicBezTo>
                  <a:cubicBezTo>
                    <a:pt x="19" y="50"/>
                    <a:pt x="19" y="47"/>
                    <a:pt x="20" y="45"/>
                  </a:cubicBezTo>
                  <a:cubicBezTo>
                    <a:pt x="20" y="44"/>
                    <a:pt x="20" y="42"/>
                    <a:pt x="20" y="42"/>
                  </a:cubicBezTo>
                  <a:cubicBezTo>
                    <a:pt x="23" y="25"/>
                    <a:pt x="9" y="50"/>
                    <a:pt x="9" y="50"/>
                  </a:cubicBezTo>
                  <a:close/>
                  <a:moveTo>
                    <a:pt x="15" y="8"/>
                  </a:moveTo>
                  <a:cubicBezTo>
                    <a:pt x="6" y="24"/>
                    <a:pt x="6" y="24"/>
                    <a:pt x="6" y="24"/>
                  </a:cubicBezTo>
                  <a:cubicBezTo>
                    <a:pt x="12" y="25"/>
                    <a:pt x="12" y="25"/>
                    <a:pt x="12" y="25"/>
                  </a:cubicBezTo>
                  <a:cubicBezTo>
                    <a:pt x="15" y="8"/>
                    <a:pt x="15" y="8"/>
                    <a:pt x="15" y="8"/>
                  </a:cubicBezTo>
                  <a:close/>
                  <a:moveTo>
                    <a:pt x="41" y="40"/>
                  </a:moveTo>
                  <a:cubicBezTo>
                    <a:pt x="39" y="52"/>
                    <a:pt x="39" y="52"/>
                    <a:pt x="39" y="52"/>
                  </a:cubicBezTo>
                  <a:cubicBezTo>
                    <a:pt x="40" y="52"/>
                    <a:pt x="40" y="52"/>
                    <a:pt x="40" y="52"/>
                  </a:cubicBezTo>
                  <a:cubicBezTo>
                    <a:pt x="39" y="56"/>
                    <a:pt x="39" y="56"/>
                    <a:pt x="39" y="56"/>
                  </a:cubicBezTo>
                  <a:cubicBezTo>
                    <a:pt x="41" y="57"/>
                    <a:pt x="41" y="57"/>
                    <a:pt x="41" y="57"/>
                  </a:cubicBezTo>
                  <a:cubicBezTo>
                    <a:pt x="43" y="54"/>
                    <a:pt x="43" y="54"/>
                    <a:pt x="43" y="54"/>
                  </a:cubicBezTo>
                  <a:cubicBezTo>
                    <a:pt x="44" y="55"/>
                    <a:pt x="44" y="55"/>
                    <a:pt x="44" y="55"/>
                  </a:cubicBezTo>
                  <a:cubicBezTo>
                    <a:pt x="53" y="47"/>
                    <a:pt x="53" y="47"/>
                    <a:pt x="53" y="47"/>
                  </a:cubicBezTo>
                  <a:cubicBezTo>
                    <a:pt x="41" y="40"/>
                    <a:pt x="41" y="40"/>
                    <a:pt x="41" y="40"/>
                  </a:cubicBezTo>
                  <a:close/>
                  <a:moveTo>
                    <a:pt x="71" y="10"/>
                  </a:moveTo>
                  <a:cubicBezTo>
                    <a:pt x="70" y="9"/>
                    <a:pt x="70" y="9"/>
                    <a:pt x="70" y="9"/>
                  </a:cubicBezTo>
                  <a:cubicBezTo>
                    <a:pt x="66" y="6"/>
                    <a:pt x="66" y="6"/>
                    <a:pt x="66" y="6"/>
                  </a:cubicBezTo>
                  <a:cubicBezTo>
                    <a:pt x="60" y="9"/>
                    <a:pt x="60" y="9"/>
                    <a:pt x="60" y="9"/>
                  </a:cubicBezTo>
                  <a:cubicBezTo>
                    <a:pt x="65" y="12"/>
                    <a:pt x="65" y="12"/>
                    <a:pt x="65" y="12"/>
                  </a:cubicBezTo>
                  <a:cubicBezTo>
                    <a:pt x="71" y="16"/>
                    <a:pt x="71" y="16"/>
                    <a:pt x="71" y="16"/>
                  </a:cubicBezTo>
                  <a:cubicBezTo>
                    <a:pt x="73" y="17"/>
                    <a:pt x="73" y="17"/>
                    <a:pt x="73" y="17"/>
                  </a:cubicBezTo>
                  <a:cubicBezTo>
                    <a:pt x="71" y="23"/>
                    <a:pt x="68" y="29"/>
                    <a:pt x="64" y="34"/>
                  </a:cubicBezTo>
                  <a:cubicBezTo>
                    <a:pt x="67" y="37"/>
                    <a:pt x="67" y="37"/>
                    <a:pt x="67" y="37"/>
                  </a:cubicBezTo>
                  <a:cubicBezTo>
                    <a:pt x="72" y="31"/>
                    <a:pt x="76" y="24"/>
                    <a:pt x="77" y="16"/>
                  </a:cubicBezTo>
                  <a:cubicBezTo>
                    <a:pt x="78" y="15"/>
                    <a:pt x="78" y="15"/>
                    <a:pt x="78" y="15"/>
                  </a:cubicBezTo>
                  <a:cubicBezTo>
                    <a:pt x="76" y="14"/>
                    <a:pt x="76" y="14"/>
                    <a:pt x="76" y="14"/>
                  </a:cubicBezTo>
                  <a:cubicBezTo>
                    <a:pt x="71" y="10"/>
                    <a:pt x="71" y="10"/>
                    <a:pt x="71" y="10"/>
                  </a:cubicBezTo>
                  <a:close/>
                  <a:moveTo>
                    <a:pt x="58" y="11"/>
                  </a:moveTo>
                  <a:cubicBezTo>
                    <a:pt x="51" y="19"/>
                    <a:pt x="46" y="28"/>
                    <a:pt x="43" y="38"/>
                  </a:cubicBezTo>
                  <a:cubicBezTo>
                    <a:pt x="47" y="40"/>
                    <a:pt x="50" y="42"/>
                    <a:pt x="54" y="44"/>
                  </a:cubicBezTo>
                  <a:cubicBezTo>
                    <a:pt x="61" y="36"/>
                    <a:pt x="66" y="27"/>
                    <a:pt x="70" y="18"/>
                  </a:cubicBezTo>
                  <a:cubicBezTo>
                    <a:pt x="66" y="16"/>
                    <a:pt x="62" y="13"/>
                    <a:pt x="58" y="11"/>
                  </a:cubicBezTo>
                  <a:close/>
                </a:path>
              </a:pathLst>
            </a:custGeom>
            <a:solidFill>
              <a:schemeClr val="bg1"/>
            </a:solidFill>
            <a:ln w="9525">
              <a:noFill/>
              <a:round/>
            </a:ln>
          </p:spPr>
          <p:txBody>
            <a:bodyPr anchor="ctr"/>
            <a:lstStyle/>
            <a:p>
              <a:pPr algn="ctr"/>
              <a:endParaRPr dirty="0">
                <a:latin typeface="Elsie" panose="02000000000000000000" charset="0"/>
              </a:endParaRPr>
            </a:p>
          </p:txBody>
        </p:sp>
      </p:grpSp>
      <p:grpSp>
        <p:nvGrpSpPr>
          <p:cNvPr id="17" name="组合 2"/>
          <p:cNvGrpSpPr/>
          <p:nvPr/>
        </p:nvGrpSpPr>
        <p:grpSpPr>
          <a:xfrm>
            <a:off x="9915318" y="4439528"/>
            <a:ext cx="2123379" cy="2240874"/>
            <a:chOff x="2908059" y="3560684"/>
            <a:chExt cx="2123871" cy="2241393"/>
          </a:xfrm>
        </p:grpSpPr>
        <p:grpSp>
          <p:nvGrpSpPr>
            <p:cNvPr id="18" name="组合 3"/>
            <p:cNvGrpSpPr/>
            <p:nvPr/>
          </p:nvGrpSpPr>
          <p:grpSpPr>
            <a:xfrm>
              <a:off x="2908059" y="3560684"/>
              <a:ext cx="2123871" cy="2241393"/>
              <a:chOff x="2908059" y="3560684"/>
              <a:chExt cx="2123871" cy="2241393"/>
            </a:xfrm>
          </p:grpSpPr>
          <p:grpSp>
            <p:nvGrpSpPr>
              <p:cNvPr id="20" name="ïSľîḋè"/>
              <p:cNvGrpSpPr/>
              <p:nvPr/>
            </p:nvGrpSpPr>
            <p:grpSpPr>
              <a:xfrm rot="342038" flipH="1">
                <a:off x="2915614" y="3560684"/>
                <a:ext cx="2011487" cy="2011485"/>
                <a:chOff x="953424" y="1486518"/>
                <a:chExt cx="2228412" cy="2228408"/>
              </a:xfrm>
              <a:solidFill>
                <a:schemeClr val="accent2"/>
              </a:solidFill>
            </p:grpSpPr>
            <p:sp>
              <p:nvSpPr>
                <p:cNvPr id="22" name="ïsľíḓé"/>
                <p:cNvSpPr/>
                <p:nvPr/>
              </p:nvSpPr>
              <p:spPr>
                <a:xfrm>
                  <a:off x="953424" y="1486518"/>
                  <a:ext cx="2228412" cy="2228408"/>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solidFill>
                  <a:srgbClr val="53946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endParaRPr dirty="0">
                    <a:latin typeface="Elsie" panose="02000000000000000000" charset="0"/>
                  </a:endParaRPr>
                </a:p>
              </p:txBody>
            </p:sp>
            <p:sp>
              <p:nvSpPr>
                <p:cNvPr id="23" name="ïşḷiḓê"/>
                <p:cNvSpPr/>
                <p:nvPr/>
              </p:nvSpPr>
              <p:spPr>
                <a:xfrm>
                  <a:off x="1376346" y="1909439"/>
                  <a:ext cx="1382568" cy="1382568"/>
                </a:xfrm>
                <a:prstGeom prst="ellipse">
                  <a:avLst/>
                </a:prstGeom>
                <a:solidFill>
                  <a:srgbClr val="53946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latin typeface="Elsie" panose="02000000000000000000" charset="0"/>
                  </a:endParaRPr>
                </a:p>
              </p:txBody>
            </p:sp>
          </p:grpSp>
          <p:sp>
            <p:nvSpPr>
              <p:cNvPr id="21" name="îṣļïḍè"/>
              <p:cNvSpPr/>
              <p:nvPr/>
            </p:nvSpPr>
            <p:spPr>
              <a:xfrm flipV="1">
                <a:off x="2908059" y="3678206"/>
                <a:ext cx="2123871" cy="2123871"/>
              </a:xfrm>
              <a:prstGeom prst="arc">
                <a:avLst>
                  <a:gd name="adj1" fmla="val 13730012"/>
                  <a:gd name="adj2" fmla="val 256323"/>
                </a:avLst>
              </a:prstGeom>
              <a:ln w="28575" cap="rnd">
                <a:solidFill>
                  <a:schemeClr val="bg1">
                    <a:lumMod val="50000"/>
                  </a:schemeClr>
                </a:solidFill>
                <a:prstDash val="sysDot"/>
                <a:headEnd type="none" w="med" len="med"/>
                <a:tailEnd type="triangle" w="lg" len="med"/>
              </a:ln>
            </p:spPr>
            <p:style>
              <a:lnRef idx="1">
                <a:schemeClr val="accent1"/>
              </a:lnRef>
              <a:fillRef idx="0">
                <a:schemeClr val="accent1"/>
              </a:fillRef>
              <a:effectRef idx="0">
                <a:schemeClr val="accent1"/>
              </a:effectRef>
              <a:fontRef idx="minor">
                <a:schemeClr val="tx1"/>
              </a:fontRef>
            </p:style>
            <p:txBody>
              <a:bodyPr anchor="ctr"/>
              <a:lstStyle/>
              <a:p>
                <a:pPr algn="ctr"/>
                <a:endParaRPr dirty="0">
                  <a:latin typeface="Elsie" panose="02000000000000000000" charset="0"/>
                </a:endParaRPr>
              </a:p>
            </p:txBody>
          </p:sp>
        </p:grpSp>
        <p:sp>
          <p:nvSpPr>
            <p:cNvPr id="19" name="íŝḻiďè"/>
            <p:cNvSpPr/>
            <p:nvPr/>
          </p:nvSpPr>
          <p:spPr bwMode="auto">
            <a:xfrm>
              <a:off x="3621603" y="4232898"/>
              <a:ext cx="599509" cy="667060"/>
            </a:xfrm>
            <a:custGeom>
              <a:avLst/>
              <a:gdLst/>
              <a:ahLst/>
              <a:cxnLst>
                <a:cxn ang="0">
                  <a:pos x="45" y="81"/>
                </a:cxn>
                <a:cxn ang="0">
                  <a:pos x="52" y="71"/>
                </a:cxn>
                <a:cxn ang="0">
                  <a:pos x="51" y="66"/>
                </a:cxn>
                <a:cxn ang="0">
                  <a:pos x="40" y="55"/>
                </a:cxn>
                <a:cxn ang="0">
                  <a:pos x="35" y="54"/>
                </a:cxn>
                <a:cxn ang="0">
                  <a:pos x="28" y="59"/>
                </a:cxn>
                <a:cxn ang="0">
                  <a:pos x="16" y="31"/>
                </a:cxn>
                <a:cxn ang="0">
                  <a:pos x="24" y="27"/>
                </a:cxn>
                <a:cxn ang="0">
                  <a:pos x="25" y="22"/>
                </a:cxn>
                <a:cxn ang="0">
                  <a:pos x="21" y="6"/>
                </a:cxn>
                <a:cxn ang="0">
                  <a:pos x="17" y="3"/>
                </a:cxn>
                <a:cxn ang="0">
                  <a:pos x="5" y="4"/>
                </a:cxn>
                <a:cxn ang="0">
                  <a:pos x="0" y="9"/>
                </a:cxn>
                <a:cxn ang="0">
                  <a:pos x="39" y="83"/>
                </a:cxn>
                <a:cxn ang="0">
                  <a:pos x="45" y="81"/>
                </a:cxn>
                <a:cxn ang="0">
                  <a:pos x="41" y="47"/>
                </a:cxn>
                <a:cxn ang="0">
                  <a:pos x="29" y="47"/>
                </a:cxn>
                <a:cxn ang="0">
                  <a:pos x="30" y="44"/>
                </a:cxn>
                <a:cxn ang="0">
                  <a:pos x="37" y="33"/>
                </a:cxn>
                <a:cxn ang="0">
                  <a:pos x="38" y="28"/>
                </a:cxn>
                <a:cxn ang="0">
                  <a:pos x="37" y="26"/>
                </a:cxn>
                <a:cxn ang="0">
                  <a:pos x="36" y="27"/>
                </a:cxn>
                <a:cxn ang="0">
                  <a:pos x="36" y="31"/>
                </a:cxn>
                <a:cxn ang="0">
                  <a:pos x="31" y="31"/>
                </a:cxn>
                <a:cxn ang="0">
                  <a:pos x="31" y="27"/>
                </a:cxn>
                <a:cxn ang="0">
                  <a:pos x="38" y="23"/>
                </a:cxn>
                <a:cxn ang="0">
                  <a:pos x="43" y="24"/>
                </a:cxn>
                <a:cxn ang="0">
                  <a:pos x="43" y="30"/>
                </a:cxn>
                <a:cxn ang="0">
                  <a:pos x="42" y="32"/>
                </a:cxn>
                <a:cxn ang="0">
                  <a:pos x="35" y="44"/>
                </a:cxn>
                <a:cxn ang="0">
                  <a:pos x="42" y="44"/>
                </a:cxn>
                <a:cxn ang="0">
                  <a:pos x="41" y="47"/>
                </a:cxn>
                <a:cxn ang="0">
                  <a:pos x="57" y="44"/>
                </a:cxn>
                <a:cxn ang="0">
                  <a:pos x="54" y="44"/>
                </a:cxn>
                <a:cxn ang="0">
                  <a:pos x="54" y="47"/>
                </a:cxn>
                <a:cxn ang="0">
                  <a:pos x="49" y="47"/>
                </a:cxn>
                <a:cxn ang="0">
                  <a:pos x="49" y="44"/>
                </a:cxn>
                <a:cxn ang="0">
                  <a:pos x="42" y="44"/>
                </a:cxn>
                <a:cxn ang="0">
                  <a:pos x="43" y="40"/>
                </a:cxn>
                <a:cxn ang="0">
                  <a:pos x="50" y="23"/>
                </a:cxn>
                <a:cxn ang="0">
                  <a:pos x="57" y="23"/>
                </a:cxn>
                <a:cxn ang="0">
                  <a:pos x="55" y="40"/>
                </a:cxn>
                <a:cxn ang="0">
                  <a:pos x="57" y="40"/>
                </a:cxn>
                <a:cxn ang="0">
                  <a:pos x="57" y="44"/>
                </a:cxn>
                <a:cxn ang="0">
                  <a:pos x="50" y="40"/>
                </a:cxn>
                <a:cxn ang="0">
                  <a:pos x="47" y="40"/>
                </a:cxn>
                <a:cxn ang="0">
                  <a:pos x="51" y="31"/>
                </a:cxn>
                <a:cxn ang="0">
                  <a:pos x="50" y="40"/>
                </a:cxn>
                <a:cxn ang="0">
                  <a:pos x="39" y="0"/>
                </a:cxn>
                <a:cxn ang="0">
                  <a:pos x="65" y="10"/>
                </a:cxn>
                <a:cxn ang="0">
                  <a:pos x="76" y="36"/>
                </a:cxn>
                <a:cxn ang="0">
                  <a:pos x="65" y="62"/>
                </a:cxn>
                <a:cxn ang="0">
                  <a:pos x="59" y="67"/>
                </a:cxn>
                <a:cxn ang="0">
                  <a:pos x="57" y="65"/>
                </a:cxn>
                <a:cxn ang="0">
                  <a:pos x="53" y="61"/>
                </a:cxn>
                <a:cxn ang="0">
                  <a:pos x="59" y="56"/>
                </a:cxn>
                <a:cxn ang="0">
                  <a:pos x="68" y="36"/>
                </a:cxn>
                <a:cxn ang="0">
                  <a:pos x="59" y="16"/>
                </a:cxn>
                <a:cxn ang="0">
                  <a:pos x="39" y="8"/>
                </a:cxn>
                <a:cxn ang="0">
                  <a:pos x="29" y="10"/>
                </a:cxn>
                <a:cxn ang="0">
                  <a:pos x="27" y="5"/>
                </a:cxn>
                <a:cxn ang="0">
                  <a:pos x="26" y="2"/>
                </a:cxn>
                <a:cxn ang="0">
                  <a:pos x="39" y="0"/>
                </a:cxn>
              </a:cxnLst>
              <a:rect l="0" t="0" r="r" b="b"/>
              <a:pathLst>
                <a:path w="76" h="85">
                  <a:moveTo>
                    <a:pt x="45" y="81"/>
                  </a:moveTo>
                  <a:cubicBezTo>
                    <a:pt x="47" y="78"/>
                    <a:pt x="50" y="75"/>
                    <a:pt x="52" y="71"/>
                  </a:cubicBezTo>
                  <a:cubicBezTo>
                    <a:pt x="53" y="70"/>
                    <a:pt x="53" y="68"/>
                    <a:pt x="51" y="66"/>
                  </a:cubicBezTo>
                  <a:cubicBezTo>
                    <a:pt x="47" y="63"/>
                    <a:pt x="43" y="59"/>
                    <a:pt x="40" y="55"/>
                  </a:cubicBezTo>
                  <a:cubicBezTo>
                    <a:pt x="38" y="54"/>
                    <a:pt x="36" y="53"/>
                    <a:pt x="35" y="54"/>
                  </a:cubicBezTo>
                  <a:cubicBezTo>
                    <a:pt x="32" y="56"/>
                    <a:pt x="30" y="57"/>
                    <a:pt x="28" y="59"/>
                  </a:cubicBezTo>
                  <a:cubicBezTo>
                    <a:pt x="20" y="46"/>
                    <a:pt x="18" y="40"/>
                    <a:pt x="16" y="31"/>
                  </a:cubicBezTo>
                  <a:cubicBezTo>
                    <a:pt x="19" y="29"/>
                    <a:pt x="21" y="28"/>
                    <a:pt x="24" y="27"/>
                  </a:cubicBezTo>
                  <a:cubicBezTo>
                    <a:pt x="25" y="26"/>
                    <a:pt x="26" y="24"/>
                    <a:pt x="25" y="22"/>
                  </a:cubicBezTo>
                  <a:cubicBezTo>
                    <a:pt x="24" y="17"/>
                    <a:pt x="22" y="12"/>
                    <a:pt x="21" y="6"/>
                  </a:cubicBezTo>
                  <a:cubicBezTo>
                    <a:pt x="20" y="4"/>
                    <a:pt x="19" y="3"/>
                    <a:pt x="17" y="3"/>
                  </a:cubicBezTo>
                  <a:cubicBezTo>
                    <a:pt x="13" y="4"/>
                    <a:pt x="9" y="4"/>
                    <a:pt x="5" y="4"/>
                  </a:cubicBezTo>
                  <a:cubicBezTo>
                    <a:pt x="1" y="5"/>
                    <a:pt x="0" y="6"/>
                    <a:pt x="0" y="9"/>
                  </a:cubicBezTo>
                  <a:cubicBezTo>
                    <a:pt x="2" y="40"/>
                    <a:pt x="14" y="69"/>
                    <a:pt x="39" y="83"/>
                  </a:cubicBezTo>
                  <a:cubicBezTo>
                    <a:pt x="42" y="85"/>
                    <a:pt x="43" y="85"/>
                    <a:pt x="45" y="81"/>
                  </a:cubicBezTo>
                  <a:close/>
                  <a:moveTo>
                    <a:pt x="41" y="47"/>
                  </a:moveTo>
                  <a:cubicBezTo>
                    <a:pt x="29" y="47"/>
                    <a:pt x="29" y="47"/>
                    <a:pt x="29" y="47"/>
                  </a:cubicBezTo>
                  <a:cubicBezTo>
                    <a:pt x="30" y="44"/>
                    <a:pt x="30" y="44"/>
                    <a:pt x="30" y="44"/>
                  </a:cubicBezTo>
                  <a:cubicBezTo>
                    <a:pt x="37" y="33"/>
                    <a:pt x="37" y="33"/>
                    <a:pt x="37" y="33"/>
                  </a:cubicBezTo>
                  <a:cubicBezTo>
                    <a:pt x="38" y="32"/>
                    <a:pt x="38" y="30"/>
                    <a:pt x="38" y="28"/>
                  </a:cubicBezTo>
                  <a:cubicBezTo>
                    <a:pt x="38" y="27"/>
                    <a:pt x="38" y="26"/>
                    <a:pt x="37" y="26"/>
                  </a:cubicBezTo>
                  <a:cubicBezTo>
                    <a:pt x="37" y="26"/>
                    <a:pt x="36" y="27"/>
                    <a:pt x="36" y="27"/>
                  </a:cubicBezTo>
                  <a:cubicBezTo>
                    <a:pt x="36" y="31"/>
                    <a:pt x="36" y="31"/>
                    <a:pt x="36" y="31"/>
                  </a:cubicBezTo>
                  <a:cubicBezTo>
                    <a:pt x="31" y="31"/>
                    <a:pt x="31" y="31"/>
                    <a:pt x="31" y="31"/>
                  </a:cubicBezTo>
                  <a:cubicBezTo>
                    <a:pt x="31" y="27"/>
                    <a:pt x="31" y="27"/>
                    <a:pt x="31" y="27"/>
                  </a:cubicBezTo>
                  <a:cubicBezTo>
                    <a:pt x="32" y="24"/>
                    <a:pt x="34" y="23"/>
                    <a:pt x="38" y="23"/>
                  </a:cubicBezTo>
                  <a:cubicBezTo>
                    <a:pt x="40" y="23"/>
                    <a:pt x="42" y="23"/>
                    <a:pt x="43" y="24"/>
                  </a:cubicBezTo>
                  <a:cubicBezTo>
                    <a:pt x="43" y="26"/>
                    <a:pt x="43" y="27"/>
                    <a:pt x="43" y="30"/>
                  </a:cubicBezTo>
                  <a:cubicBezTo>
                    <a:pt x="43" y="31"/>
                    <a:pt x="43" y="32"/>
                    <a:pt x="42" y="32"/>
                  </a:cubicBezTo>
                  <a:cubicBezTo>
                    <a:pt x="35" y="44"/>
                    <a:pt x="35" y="44"/>
                    <a:pt x="35" y="44"/>
                  </a:cubicBezTo>
                  <a:cubicBezTo>
                    <a:pt x="42" y="44"/>
                    <a:pt x="42" y="44"/>
                    <a:pt x="42" y="44"/>
                  </a:cubicBezTo>
                  <a:cubicBezTo>
                    <a:pt x="41" y="47"/>
                    <a:pt x="41" y="47"/>
                    <a:pt x="41" y="47"/>
                  </a:cubicBezTo>
                  <a:close/>
                  <a:moveTo>
                    <a:pt x="57" y="44"/>
                  </a:moveTo>
                  <a:cubicBezTo>
                    <a:pt x="54" y="44"/>
                    <a:pt x="54" y="44"/>
                    <a:pt x="54" y="44"/>
                  </a:cubicBezTo>
                  <a:cubicBezTo>
                    <a:pt x="54" y="47"/>
                    <a:pt x="54" y="47"/>
                    <a:pt x="54" y="47"/>
                  </a:cubicBezTo>
                  <a:cubicBezTo>
                    <a:pt x="49" y="47"/>
                    <a:pt x="49" y="47"/>
                    <a:pt x="49" y="47"/>
                  </a:cubicBezTo>
                  <a:cubicBezTo>
                    <a:pt x="49" y="44"/>
                    <a:pt x="49" y="44"/>
                    <a:pt x="49" y="44"/>
                  </a:cubicBezTo>
                  <a:cubicBezTo>
                    <a:pt x="42" y="44"/>
                    <a:pt x="42" y="44"/>
                    <a:pt x="42" y="44"/>
                  </a:cubicBezTo>
                  <a:cubicBezTo>
                    <a:pt x="43" y="40"/>
                    <a:pt x="43" y="40"/>
                    <a:pt x="43" y="40"/>
                  </a:cubicBezTo>
                  <a:cubicBezTo>
                    <a:pt x="50" y="23"/>
                    <a:pt x="50" y="23"/>
                    <a:pt x="50" y="23"/>
                  </a:cubicBezTo>
                  <a:cubicBezTo>
                    <a:pt x="57" y="23"/>
                    <a:pt x="57" y="23"/>
                    <a:pt x="57" y="23"/>
                  </a:cubicBezTo>
                  <a:cubicBezTo>
                    <a:pt x="55" y="40"/>
                    <a:pt x="55" y="40"/>
                    <a:pt x="55" y="40"/>
                  </a:cubicBezTo>
                  <a:cubicBezTo>
                    <a:pt x="57" y="40"/>
                    <a:pt x="57" y="40"/>
                    <a:pt x="57" y="40"/>
                  </a:cubicBezTo>
                  <a:cubicBezTo>
                    <a:pt x="57" y="44"/>
                    <a:pt x="57" y="44"/>
                    <a:pt x="57" y="44"/>
                  </a:cubicBezTo>
                  <a:close/>
                  <a:moveTo>
                    <a:pt x="50" y="40"/>
                  </a:moveTo>
                  <a:cubicBezTo>
                    <a:pt x="47" y="40"/>
                    <a:pt x="47" y="40"/>
                    <a:pt x="47" y="40"/>
                  </a:cubicBezTo>
                  <a:cubicBezTo>
                    <a:pt x="51" y="31"/>
                    <a:pt x="51" y="31"/>
                    <a:pt x="51" y="31"/>
                  </a:cubicBezTo>
                  <a:cubicBezTo>
                    <a:pt x="50" y="40"/>
                    <a:pt x="50" y="40"/>
                    <a:pt x="50" y="40"/>
                  </a:cubicBezTo>
                  <a:close/>
                  <a:moveTo>
                    <a:pt x="39" y="0"/>
                  </a:moveTo>
                  <a:cubicBezTo>
                    <a:pt x="49" y="0"/>
                    <a:pt x="59" y="4"/>
                    <a:pt x="65" y="10"/>
                  </a:cubicBezTo>
                  <a:cubicBezTo>
                    <a:pt x="72" y="17"/>
                    <a:pt x="76" y="26"/>
                    <a:pt x="76" y="36"/>
                  </a:cubicBezTo>
                  <a:cubicBezTo>
                    <a:pt x="76" y="46"/>
                    <a:pt x="72" y="56"/>
                    <a:pt x="65" y="62"/>
                  </a:cubicBezTo>
                  <a:cubicBezTo>
                    <a:pt x="63" y="64"/>
                    <a:pt x="61" y="66"/>
                    <a:pt x="59" y="67"/>
                  </a:cubicBezTo>
                  <a:cubicBezTo>
                    <a:pt x="59" y="66"/>
                    <a:pt x="58" y="66"/>
                    <a:pt x="57" y="65"/>
                  </a:cubicBezTo>
                  <a:cubicBezTo>
                    <a:pt x="53" y="61"/>
                    <a:pt x="53" y="61"/>
                    <a:pt x="53" y="61"/>
                  </a:cubicBezTo>
                  <a:cubicBezTo>
                    <a:pt x="56" y="60"/>
                    <a:pt x="58" y="58"/>
                    <a:pt x="59" y="56"/>
                  </a:cubicBezTo>
                  <a:cubicBezTo>
                    <a:pt x="64" y="51"/>
                    <a:pt x="68" y="44"/>
                    <a:pt x="68" y="36"/>
                  </a:cubicBezTo>
                  <a:cubicBezTo>
                    <a:pt x="68" y="28"/>
                    <a:pt x="64" y="21"/>
                    <a:pt x="59" y="16"/>
                  </a:cubicBezTo>
                  <a:cubicBezTo>
                    <a:pt x="54" y="11"/>
                    <a:pt x="47" y="8"/>
                    <a:pt x="39" y="8"/>
                  </a:cubicBezTo>
                  <a:cubicBezTo>
                    <a:pt x="36" y="8"/>
                    <a:pt x="32" y="9"/>
                    <a:pt x="29" y="10"/>
                  </a:cubicBezTo>
                  <a:cubicBezTo>
                    <a:pt x="27" y="5"/>
                    <a:pt x="27" y="5"/>
                    <a:pt x="27" y="5"/>
                  </a:cubicBezTo>
                  <a:cubicBezTo>
                    <a:pt x="27" y="4"/>
                    <a:pt x="26" y="3"/>
                    <a:pt x="26" y="2"/>
                  </a:cubicBezTo>
                  <a:cubicBezTo>
                    <a:pt x="30" y="1"/>
                    <a:pt x="34" y="0"/>
                    <a:pt x="39" y="0"/>
                  </a:cubicBezTo>
                  <a:close/>
                </a:path>
              </a:pathLst>
            </a:custGeom>
            <a:solidFill>
              <a:schemeClr val="bg1"/>
            </a:solidFill>
            <a:ln w="9525">
              <a:noFill/>
              <a:round/>
            </a:ln>
          </p:spPr>
          <p:txBody>
            <a:bodyPr anchor="ctr"/>
            <a:lstStyle/>
            <a:p>
              <a:pPr algn="ctr"/>
              <a:endParaRPr dirty="0">
                <a:latin typeface="Elsie" panose="02000000000000000000" charset="0"/>
              </a:endParaRPr>
            </a:p>
          </p:txBody>
        </p:sp>
      </p:gr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4920" y="342526"/>
            <a:ext cx="892664" cy="892664"/>
          </a:xfrm>
          <a:prstGeom prst="rect">
            <a:avLst/>
          </a:prstGeom>
        </p:spPr>
      </p:pic>
      <p:pic>
        <p:nvPicPr>
          <p:cNvPr id="2050" name="Picture 2" descr="Dish premium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41570" y="2122522"/>
            <a:ext cx="1487228" cy="1487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89706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2500"/>
                            </p:stCondLst>
                            <p:childTnLst>
                              <p:par>
                                <p:cTn id="13" presetID="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4"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par>
                          <p:cTn id="22" fill="hold">
                            <p:stCondLst>
                              <p:cond delay="3500"/>
                            </p:stCondLst>
                            <p:childTnLst>
                              <p:par>
                                <p:cTn id="23" presetID="10"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par>
                          <p:cTn id="26" fill="hold">
                            <p:stCondLst>
                              <p:cond delay="4000"/>
                            </p:stCondLst>
                            <p:childTnLst>
                              <p:par>
                                <p:cTn id="27" presetID="53" presetClass="entr" presetSubtype="16"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par>
                          <p:cTn id="32" fill="hold">
                            <p:stCondLst>
                              <p:cond delay="4500"/>
                            </p:stCondLst>
                            <p:childTnLst>
                              <p:par>
                                <p:cTn id="33" presetID="53" presetClass="entr" presetSubtype="16"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par>
                          <p:cTn id="38" fill="hold">
                            <p:stCondLst>
                              <p:cond delay="5000"/>
                            </p:stCondLst>
                            <p:childTnLst>
                              <p:par>
                                <p:cTn id="39" presetID="42" presetClass="entr" presetSubtype="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childTnLst>
                          </p:cTn>
                        </p:par>
                        <p:par>
                          <p:cTn id="44" fill="hold">
                            <p:stCondLst>
                              <p:cond delay="6000"/>
                            </p:stCondLst>
                            <p:childTnLst>
                              <p:par>
                                <p:cTn id="45" presetID="2" presetClass="entr" presetSubtype="4" fill="hold" nodeType="afterEffect">
                                  <p:stCondLst>
                                    <p:cond delay="0"/>
                                  </p:stCondLst>
                                  <p:childTnLst>
                                    <p:set>
                                      <p:cBhvr>
                                        <p:cTn id="46" dur="1" fill="hold">
                                          <p:stCondLst>
                                            <p:cond delay="0"/>
                                          </p:stCondLst>
                                        </p:cTn>
                                        <p:tgtEl>
                                          <p:spTgt spid="2050"/>
                                        </p:tgtEl>
                                        <p:attrNameLst>
                                          <p:attrName>style.visibility</p:attrName>
                                        </p:attrNameLst>
                                      </p:cBhvr>
                                      <p:to>
                                        <p:strVal val="visible"/>
                                      </p:to>
                                    </p:set>
                                    <p:anim calcmode="lin" valueType="num">
                                      <p:cBhvr additive="base">
                                        <p:cTn id="47" dur="500" fill="hold"/>
                                        <p:tgtEl>
                                          <p:spTgt spid="2050"/>
                                        </p:tgtEl>
                                        <p:attrNameLst>
                                          <p:attrName>ppt_x</p:attrName>
                                        </p:attrNameLst>
                                      </p:cBhvr>
                                      <p:tavLst>
                                        <p:tav tm="0">
                                          <p:val>
                                            <p:strVal val="#ppt_x"/>
                                          </p:val>
                                        </p:tav>
                                        <p:tav tm="100000">
                                          <p:val>
                                            <p:strVal val="#ppt_x"/>
                                          </p:val>
                                        </p:tav>
                                      </p:tavLst>
                                    </p:anim>
                                    <p:anim calcmode="lin" valueType="num">
                                      <p:cBhvr additive="base">
                                        <p:cTn id="4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537026">
            <a:extLst>
              <a:ext uri="{FF2B5EF4-FFF2-40B4-BE49-F238E27FC236}">
                <a16:creationId xmlns:a16="http://schemas.microsoft.com/office/drawing/2014/main" xmlns="" id="{6F92969D-27F9-4D52-BAD6-7C87640F4D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60" y="92588"/>
            <a:ext cx="11978640" cy="6762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3">
            <a:extLst>
              <a:ext uri="{FF2B5EF4-FFF2-40B4-BE49-F238E27FC236}">
                <a16:creationId xmlns:a16="http://schemas.microsoft.com/office/drawing/2014/main" xmlns="" id="{FC743C29-5B31-4A88-8D74-CF4747B708CE}"/>
              </a:ext>
            </a:extLst>
          </p:cNvPr>
          <p:cNvSpPr txBox="1">
            <a:spLocks noChangeArrowheads="1"/>
          </p:cNvSpPr>
          <p:nvPr/>
        </p:nvSpPr>
        <p:spPr bwMode="auto">
          <a:xfrm rot="219488">
            <a:off x="2930525" y="2397950"/>
            <a:ext cx="68707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b="1" dirty="0" err="1">
                <a:solidFill>
                  <a:srgbClr val="C91603"/>
                </a:solidFill>
                <a:latin typeface="Times New Roman" panose="02020603050405020304" pitchFamily="18" charset="0"/>
              </a:rPr>
              <a:t>Cảm</a:t>
            </a:r>
            <a:r>
              <a:rPr lang="en-US" altLang="vi-VN" b="1" dirty="0">
                <a:solidFill>
                  <a:srgbClr val="C91603"/>
                </a:solidFill>
                <a:latin typeface="Times New Roman" panose="02020603050405020304" pitchFamily="18" charset="0"/>
              </a:rPr>
              <a:t> </a:t>
            </a:r>
            <a:r>
              <a:rPr lang="vi-VN" altLang="vi-VN" b="1" dirty="0">
                <a:solidFill>
                  <a:srgbClr val="C91603"/>
                </a:solidFill>
                <a:latin typeface="Times New Roman" panose="02020603050405020304" pitchFamily="18" charset="0"/>
              </a:rPr>
              <a:t>ơ</a:t>
            </a:r>
            <a:r>
              <a:rPr lang="en-US" altLang="vi-VN" b="1" dirty="0">
                <a:solidFill>
                  <a:srgbClr val="C91603"/>
                </a:solidFill>
                <a:latin typeface="Times New Roman" panose="02020603050405020304" pitchFamily="18" charset="0"/>
              </a:rPr>
              <a:t>n </a:t>
            </a:r>
            <a:r>
              <a:rPr lang="en-US" altLang="vi-VN" b="1" dirty="0" err="1">
                <a:solidFill>
                  <a:srgbClr val="C91603"/>
                </a:solidFill>
                <a:latin typeface="Times New Roman" panose="02020603050405020304" pitchFamily="18" charset="0"/>
              </a:rPr>
              <a:t>quý</a:t>
            </a:r>
            <a:r>
              <a:rPr lang="en-US" altLang="vi-VN" b="1" dirty="0">
                <a:solidFill>
                  <a:srgbClr val="C91603"/>
                </a:solidFill>
                <a:latin typeface="Times New Roman" panose="02020603050405020304" pitchFamily="18" charset="0"/>
              </a:rPr>
              <a:t> </a:t>
            </a:r>
            <a:r>
              <a:rPr lang="en-US" altLang="vi-VN" b="1" dirty="0" err="1">
                <a:solidFill>
                  <a:srgbClr val="C91603"/>
                </a:solidFill>
                <a:latin typeface="Times New Roman" panose="02020603050405020304" pitchFamily="18" charset="0"/>
              </a:rPr>
              <a:t>thầy</a:t>
            </a:r>
            <a:r>
              <a:rPr lang="en-US" altLang="vi-VN" b="1" dirty="0">
                <a:solidFill>
                  <a:srgbClr val="C91603"/>
                </a:solidFill>
                <a:latin typeface="Times New Roman" panose="02020603050405020304" pitchFamily="18" charset="0"/>
              </a:rPr>
              <a:t> </a:t>
            </a:r>
            <a:r>
              <a:rPr lang="en-US" altLang="vi-VN" b="1" dirty="0" err="1">
                <a:solidFill>
                  <a:srgbClr val="C91603"/>
                </a:solidFill>
                <a:latin typeface="Times New Roman" panose="02020603050405020304" pitchFamily="18" charset="0"/>
              </a:rPr>
              <a:t>cô</a:t>
            </a:r>
            <a:r>
              <a:rPr lang="en-US" altLang="vi-VN" b="1" dirty="0">
                <a:solidFill>
                  <a:srgbClr val="C91603"/>
                </a:solidFill>
                <a:latin typeface="Times New Roman" panose="02020603050405020304" pitchFamily="18" charset="0"/>
              </a:rPr>
              <a:t> </a:t>
            </a:r>
            <a:r>
              <a:rPr lang="en-US" altLang="vi-VN" b="1" dirty="0" err="1">
                <a:solidFill>
                  <a:srgbClr val="C91603"/>
                </a:solidFill>
                <a:latin typeface="Times New Roman" panose="02020603050405020304" pitchFamily="18" charset="0"/>
              </a:rPr>
              <a:t>và</a:t>
            </a:r>
            <a:r>
              <a:rPr lang="en-US" altLang="vi-VN" b="1" dirty="0">
                <a:solidFill>
                  <a:srgbClr val="C91603"/>
                </a:solidFill>
                <a:latin typeface="Times New Roman" panose="02020603050405020304" pitchFamily="18" charset="0"/>
              </a:rPr>
              <a:t> </a:t>
            </a:r>
            <a:r>
              <a:rPr lang="en-US" altLang="vi-VN" b="1" dirty="0" err="1">
                <a:solidFill>
                  <a:srgbClr val="C91603"/>
                </a:solidFill>
                <a:latin typeface="Times New Roman" panose="02020603050405020304" pitchFamily="18" charset="0"/>
              </a:rPr>
              <a:t>các</a:t>
            </a:r>
            <a:r>
              <a:rPr lang="en-US" altLang="vi-VN" b="1" dirty="0">
                <a:solidFill>
                  <a:srgbClr val="C91603"/>
                </a:solidFill>
                <a:latin typeface="Times New Roman" panose="02020603050405020304" pitchFamily="18" charset="0"/>
              </a:rPr>
              <a:t> </a:t>
            </a:r>
            <a:r>
              <a:rPr lang="en-US" altLang="vi-VN" b="1" dirty="0" err="1">
                <a:solidFill>
                  <a:srgbClr val="C91603"/>
                </a:solidFill>
                <a:latin typeface="Times New Roman" panose="02020603050405020304" pitchFamily="18" charset="0"/>
              </a:rPr>
              <a:t>em</a:t>
            </a:r>
            <a:r>
              <a:rPr lang="en-US" altLang="vi-VN" b="1" dirty="0">
                <a:solidFill>
                  <a:srgbClr val="C91603"/>
                </a:solidFill>
                <a:latin typeface="Times New Roman" panose="02020603050405020304" pitchFamily="18" charset="0"/>
              </a:rPr>
              <a:t>,</a:t>
            </a:r>
          </a:p>
          <a:p>
            <a:pPr algn="ctr">
              <a:spcBef>
                <a:spcPct val="50000"/>
              </a:spcBef>
              <a:buFontTx/>
              <a:buNone/>
            </a:pPr>
            <a:r>
              <a:rPr lang="en-US" altLang="vi-VN" b="1" dirty="0" err="1">
                <a:solidFill>
                  <a:srgbClr val="C91603"/>
                </a:solidFill>
                <a:latin typeface="Times New Roman" panose="02020603050405020304" pitchFamily="18" charset="0"/>
              </a:rPr>
              <a:t>Chúc</a:t>
            </a:r>
            <a:r>
              <a:rPr lang="en-US" altLang="vi-VN" b="1" dirty="0">
                <a:solidFill>
                  <a:srgbClr val="C91603"/>
                </a:solidFill>
                <a:latin typeface="Times New Roman" panose="02020603050405020304" pitchFamily="18" charset="0"/>
              </a:rPr>
              <a:t> </a:t>
            </a:r>
            <a:r>
              <a:rPr lang="en-US" altLang="vi-VN" b="1" dirty="0" err="1">
                <a:solidFill>
                  <a:srgbClr val="C91603"/>
                </a:solidFill>
                <a:latin typeface="Times New Roman" panose="02020603050405020304" pitchFamily="18" charset="0"/>
              </a:rPr>
              <a:t>quý</a:t>
            </a:r>
            <a:r>
              <a:rPr lang="en-US" altLang="vi-VN" b="1" dirty="0">
                <a:solidFill>
                  <a:srgbClr val="C91603"/>
                </a:solidFill>
                <a:latin typeface="Times New Roman" panose="02020603050405020304" pitchFamily="18" charset="0"/>
              </a:rPr>
              <a:t> </a:t>
            </a:r>
            <a:r>
              <a:rPr lang="en-US" altLang="vi-VN" b="1" dirty="0" err="1">
                <a:solidFill>
                  <a:srgbClr val="C91603"/>
                </a:solidFill>
                <a:latin typeface="Times New Roman" panose="02020603050405020304" pitchFamily="18" charset="0"/>
              </a:rPr>
              <a:t>thầy</a:t>
            </a:r>
            <a:r>
              <a:rPr lang="en-US" altLang="vi-VN" b="1" dirty="0">
                <a:solidFill>
                  <a:srgbClr val="C91603"/>
                </a:solidFill>
                <a:latin typeface="Times New Roman" panose="02020603050405020304" pitchFamily="18" charset="0"/>
              </a:rPr>
              <a:t> </a:t>
            </a:r>
            <a:r>
              <a:rPr lang="en-US" altLang="vi-VN" b="1" dirty="0" err="1">
                <a:solidFill>
                  <a:srgbClr val="C91603"/>
                </a:solidFill>
                <a:latin typeface="Times New Roman" panose="02020603050405020304" pitchFamily="18" charset="0"/>
              </a:rPr>
              <a:t>cô</a:t>
            </a:r>
            <a:r>
              <a:rPr lang="en-US" altLang="vi-VN" b="1" dirty="0">
                <a:solidFill>
                  <a:srgbClr val="C91603"/>
                </a:solidFill>
                <a:latin typeface="Times New Roman" panose="02020603050405020304" pitchFamily="18" charset="0"/>
              </a:rPr>
              <a:t> </a:t>
            </a:r>
            <a:r>
              <a:rPr lang="en-US" altLang="vi-VN" b="1" dirty="0" err="1">
                <a:solidFill>
                  <a:srgbClr val="C91603"/>
                </a:solidFill>
                <a:latin typeface="Times New Roman" panose="02020603050405020304" pitchFamily="18" charset="0"/>
              </a:rPr>
              <a:t>và</a:t>
            </a:r>
            <a:r>
              <a:rPr lang="en-US" altLang="vi-VN" b="1" dirty="0">
                <a:solidFill>
                  <a:srgbClr val="C91603"/>
                </a:solidFill>
                <a:latin typeface="Times New Roman" panose="02020603050405020304" pitchFamily="18" charset="0"/>
              </a:rPr>
              <a:t> </a:t>
            </a:r>
            <a:r>
              <a:rPr lang="en-US" altLang="vi-VN" b="1" dirty="0" err="1">
                <a:solidFill>
                  <a:srgbClr val="C91603"/>
                </a:solidFill>
                <a:latin typeface="Times New Roman" panose="02020603050405020304" pitchFamily="18" charset="0"/>
              </a:rPr>
              <a:t>các</a:t>
            </a:r>
            <a:r>
              <a:rPr lang="en-US" altLang="vi-VN" b="1" dirty="0">
                <a:solidFill>
                  <a:srgbClr val="C91603"/>
                </a:solidFill>
                <a:latin typeface="Times New Roman" panose="02020603050405020304" pitchFamily="18" charset="0"/>
              </a:rPr>
              <a:t> </a:t>
            </a:r>
            <a:r>
              <a:rPr lang="en-US" altLang="vi-VN" b="1" dirty="0" err="1">
                <a:solidFill>
                  <a:srgbClr val="C91603"/>
                </a:solidFill>
                <a:latin typeface="Times New Roman" panose="02020603050405020304" pitchFamily="18" charset="0"/>
              </a:rPr>
              <a:t>em</a:t>
            </a:r>
            <a:r>
              <a:rPr lang="en-US" altLang="vi-VN" b="1" dirty="0">
                <a:solidFill>
                  <a:srgbClr val="C91603"/>
                </a:solidFill>
                <a:latin typeface="Times New Roman" panose="02020603050405020304" pitchFamily="18" charset="0"/>
              </a:rPr>
              <a:t> </a:t>
            </a:r>
            <a:r>
              <a:rPr lang="en-US" altLang="vi-VN" b="1" dirty="0" err="1">
                <a:solidFill>
                  <a:srgbClr val="C91603"/>
                </a:solidFill>
                <a:latin typeface="Times New Roman" panose="02020603050405020304" pitchFamily="18" charset="0"/>
              </a:rPr>
              <a:t>sức</a:t>
            </a:r>
            <a:r>
              <a:rPr lang="en-US" altLang="vi-VN" b="1" dirty="0">
                <a:solidFill>
                  <a:srgbClr val="C91603"/>
                </a:solidFill>
                <a:latin typeface="Times New Roman" panose="02020603050405020304" pitchFamily="18" charset="0"/>
              </a:rPr>
              <a:t> </a:t>
            </a:r>
            <a:r>
              <a:rPr lang="en-US" altLang="vi-VN" b="1" dirty="0" err="1">
                <a:solidFill>
                  <a:srgbClr val="C91603"/>
                </a:solidFill>
                <a:latin typeface="Times New Roman" panose="02020603050405020304" pitchFamily="18" charset="0"/>
              </a:rPr>
              <a:t>khỏe</a:t>
            </a:r>
            <a:r>
              <a:rPr lang="en-US" altLang="vi-VN" b="1" dirty="0">
                <a:solidFill>
                  <a:srgbClr val="C91603"/>
                </a:solidFill>
                <a:latin typeface="Times New Roman" panose="02020603050405020304" pitchFamily="18" charset="0"/>
              </a:rPr>
              <a:t>! </a:t>
            </a:r>
          </a:p>
          <a:p>
            <a:pPr algn="ctr">
              <a:spcBef>
                <a:spcPct val="50000"/>
              </a:spcBef>
              <a:buFontTx/>
              <a:buNone/>
            </a:pPr>
            <a:endParaRPr lang="en-US" altLang="vi-VN" b="1" dirty="0">
              <a:solidFill>
                <a:srgbClr val="C91603"/>
              </a:solidFill>
              <a:latin typeface="Times New Roman" panose="02020603050405020304" pitchFamily="18" charset="0"/>
            </a:endParaRPr>
          </a:p>
        </p:txBody>
      </p:sp>
    </p:spTree>
    <p:extLst>
      <p:ext uri="{BB962C8B-B14F-4D97-AF65-F5344CB8AC3E}">
        <p14:creationId xmlns:p14="http://schemas.microsoft.com/office/powerpoint/2010/main" val="27489235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6323"/>
                                        </p:tgtEl>
                                        <p:attrNameLst>
                                          <p:attrName>style.visibility</p:attrName>
                                        </p:attrNameLst>
                                      </p:cBhvr>
                                      <p:to>
                                        <p:strVal val="visible"/>
                                      </p:to>
                                    </p:set>
                                    <p:animEffect transition="in" filter="circle(in)">
                                      <p:cBhvr>
                                        <p:cTn id="7" dur="20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79614" y="1484027"/>
            <a:ext cx="11921995" cy="5336189"/>
          </a:xfrm>
          <a:prstGeom prst="rect">
            <a:avLst/>
          </a:prstGeom>
        </p:spPr>
      </p:pic>
      <p:sp>
        <p:nvSpPr>
          <p:cNvPr id="8" name="Rectangle 7"/>
          <p:cNvSpPr/>
          <p:nvPr/>
        </p:nvSpPr>
        <p:spPr>
          <a:xfrm>
            <a:off x="0" y="134923"/>
            <a:ext cx="4437089" cy="685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a:solidFill>
                  <a:srgbClr val="FF0000"/>
                </a:solidFill>
                <a:latin typeface="Times New Roman" panose="02020603050405020304" pitchFamily="18" charset="0"/>
                <a:cs typeface="Times New Roman" panose="02020603050405020304" pitchFamily="18" charset="0"/>
              </a:rPr>
              <a:t>HIỂU BIẾT CỦA EM</a:t>
            </a:r>
          </a:p>
        </p:txBody>
      </p:sp>
      <p:sp>
        <p:nvSpPr>
          <p:cNvPr id="5" name="Cloud 4">
            <a:extLst>
              <a:ext uri="{FF2B5EF4-FFF2-40B4-BE49-F238E27FC236}">
                <a16:creationId xmlns:a16="http://schemas.microsoft.com/office/drawing/2014/main" xmlns="" id="{035C390B-4A8C-4F08-839A-164418110E2E}"/>
              </a:ext>
            </a:extLst>
          </p:cNvPr>
          <p:cNvSpPr/>
          <p:nvPr/>
        </p:nvSpPr>
        <p:spPr>
          <a:xfrm>
            <a:off x="4740641" y="1"/>
            <a:ext cx="7046624" cy="1738858"/>
          </a:xfrm>
          <a:prstGeom prst="cloud">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accent5">
                    <a:lumMod val="50000"/>
                  </a:schemeClr>
                </a:solidFill>
                <a:latin typeface="Arial" panose="020B0604020202020204" pitchFamily="34" charset="0"/>
                <a:cs typeface="Arial" panose="020B0604020202020204" pitchFamily="34" charset="0"/>
              </a:rPr>
              <a:t>Tình</a:t>
            </a:r>
            <a:r>
              <a:rPr lang="en-US" sz="2800" b="1" dirty="0" smtClean="0">
                <a:solidFill>
                  <a:schemeClr val="accent5">
                    <a:lumMod val="50000"/>
                  </a:schemeClr>
                </a:solidFill>
                <a:latin typeface="Arial" panose="020B0604020202020204" pitchFamily="34" charset="0"/>
                <a:cs typeface="Arial" panose="020B0604020202020204" pitchFamily="34" charset="0"/>
              </a:rPr>
              <a:t> </a:t>
            </a:r>
            <a:r>
              <a:rPr lang="en-US" sz="2800" b="1" dirty="0" err="1" smtClean="0">
                <a:solidFill>
                  <a:schemeClr val="accent5">
                    <a:lumMod val="50000"/>
                  </a:schemeClr>
                </a:solidFill>
                <a:latin typeface="Arial" panose="020B0604020202020204" pitchFamily="34" charset="0"/>
                <a:cs typeface="Arial" panose="020B0604020202020204" pitchFamily="34" charset="0"/>
              </a:rPr>
              <a:t>huống</a:t>
            </a:r>
            <a:r>
              <a:rPr lang="en-US" sz="2800" b="1" dirty="0" smtClean="0">
                <a:solidFill>
                  <a:schemeClr val="accent5">
                    <a:lumMod val="50000"/>
                  </a:schemeClr>
                </a:solidFill>
                <a:latin typeface="Arial" panose="020B0604020202020204" pitchFamily="34" charset="0"/>
                <a:cs typeface="Arial" panose="020B0604020202020204" pitchFamily="34" charset="0"/>
              </a:rPr>
              <a:t> </a:t>
            </a:r>
            <a:r>
              <a:rPr lang="en-US" sz="2800" b="1" dirty="0" err="1" smtClean="0">
                <a:solidFill>
                  <a:schemeClr val="accent5">
                    <a:lumMod val="50000"/>
                  </a:schemeClr>
                </a:solidFill>
                <a:latin typeface="Arial" panose="020B0604020202020204" pitchFamily="34" charset="0"/>
                <a:cs typeface="Arial" panose="020B0604020202020204" pitchFamily="34" charset="0"/>
              </a:rPr>
              <a:t>trong</a:t>
            </a:r>
            <a:r>
              <a:rPr lang="en-US" sz="2800" b="1" dirty="0" smtClean="0">
                <a:solidFill>
                  <a:schemeClr val="accent5">
                    <a:lumMod val="50000"/>
                  </a:schemeClr>
                </a:solidFill>
                <a:latin typeface="Arial" panose="020B0604020202020204" pitchFamily="34" charset="0"/>
                <a:cs typeface="Arial" panose="020B0604020202020204" pitchFamily="34" charset="0"/>
              </a:rPr>
              <a:t> </a:t>
            </a:r>
            <a:r>
              <a:rPr lang="en-US" sz="2800" b="1" dirty="0" err="1" smtClean="0">
                <a:solidFill>
                  <a:schemeClr val="accent5">
                    <a:lumMod val="50000"/>
                  </a:schemeClr>
                </a:solidFill>
                <a:latin typeface="Arial" panose="020B0604020202020204" pitchFamily="34" charset="0"/>
                <a:cs typeface="Arial" panose="020B0604020202020204" pitchFamily="34" charset="0"/>
              </a:rPr>
              <a:t>hình</a:t>
            </a:r>
            <a:r>
              <a:rPr lang="en-US" sz="2800" b="1" dirty="0" smtClean="0">
                <a:solidFill>
                  <a:schemeClr val="accent5">
                    <a:lumMod val="50000"/>
                  </a:schemeClr>
                </a:solidFill>
                <a:latin typeface="Arial" panose="020B0604020202020204" pitchFamily="34" charset="0"/>
                <a:cs typeface="Arial" panose="020B0604020202020204" pitchFamily="34" charset="0"/>
              </a:rPr>
              <a:t> </a:t>
            </a:r>
            <a:r>
              <a:rPr lang="en-US" sz="2800" b="1" dirty="0" err="1" smtClean="0">
                <a:solidFill>
                  <a:schemeClr val="accent5">
                    <a:lumMod val="50000"/>
                  </a:schemeClr>
                </a:solidFill>
                <a:latin typeface="Arial" panose="020B0604020202020204" pitchFamily="34" charset="0"/>
                <a:cs typeface="Arial" panose="020B0604020202020204" pitchFamily="34" charset="0"/>
              </a:rPr>
              <a:t>giúp</a:t>
            </a:r>
            <a:r>
              <a:rPr lang="en-US" sz="2800" b="1" dirty="0" smtClean="0">
                <a:solidFill>
                  <a:schemeClr val="accent5">
                    <a:lumMod val="50000"/>
                  </a:schemeClr>
                </a:solidFill>
                <a:latin typeface="Arial" panose="020B0604020202020204" pitchFamily="34" charset="0"/>
                <a:cs typeface="Arial" panose="020B0604020202020204" pitchFamily="34" charset="0"/>
              </a:rPr>
              <a:t> </a:t>
            </a:r>
            <a:r>
              <a:rPr lang="en-US" sz="2800" b="1" dirty="0" err="1" smtClean="0">
                <a:solidFill>
                  <a:schemeClr val="accent5">
                    <a:lumMod val="50000"/>
                  </a:schemeClr>
                </a:solidFill>
                <a:latin typeface="Arial" panose="020B0604020202020204" pitchFamily="34" charset="0"/>
                <a:cs typeface="Arial" panose="020B0604020202020204" pitchFamily="34" charset="0"/>
              </a:rPr>
              <a:t>em</a:t>
            </a:r>
            <a:r>
              <a:rPr lang="en-US" sz="2800" b="1" dirty="0" smtClean="0">
                <a:solidFill>
                  <a:schemeClr val="accent5">
                    <a:lumMod val="50000"/>
                  </a:schemeClr>
                </a:solidFill>
                <a:latin typeface="Arial" panose="020B0604020202020204" pitchFamily="34" charset="0"/>
                <a:cs typeface="Arial" panose="020B0604020202020204" pitchFamily="34" charset="0"/>
              </a:rPr>
              <a:t> </a:t>
            </a:r>
            <a:r>
              <a:rPr lang="en-US" sz="2800" b="1" dirty="0" err="1" smtClean="0">
                <a:solidFill>
                  <a:schemeClr val="accent5">
                    <a:lumMod val="50000"/>
                  </a:schemeClr>
                </a:solidFill>
                <a:latin typeface="Arial" panose="020B0604020202020204" pitchFamily="34" charset="0"/>
                <a:cs typeface="Arial" panose="020B0604020202020204" pitchFamily="34" charset="0"/>
              </a:rPr>
              <a:t>liên</a:t>
            </a:r>
            <a:r>
              <a:rPr lang="en-US" sz="2800" b="1" dirty="0" smtClean="0">
                <a:solidFill>
                  <a:schemeClr val="accent5">
                    <a:lumMod val="50000"/>
                  </a:schemeClr>
                </a:solidFill>
                <a:latin typeface="Arial" panose="020B0604020202020204" pitchFamily="34" charset="0"/>
                <a:cs typeface="Arial" panose="020B0604020202020204" pitchFamily="34" charset="0"/>
              </a:rPr>
              <a:t> </a:t>
            </a:r>
            <a:r>
              <a:rPr lang="en-US" sz="2800" b="1" dirty="0" err="1" smtClean="0">
                <a:solidFill>
                  <a:schemeClr val="accent5">
                    <a:lumMod val="50000"/>
                  </a:schemeClr>
                </a:solidFill>
                <a:latin typeface="Arial" panose="020B0604020202020204" pitchFamily="34" charset="0"/>
                <a:cs typeface="Arial" panose="020B0604020202020204" pitchFamily="34" charset="0"/>
              </a:rPr>
              <a:t>tưởng</a:t>
            </a:r>
            <a:r>
              <a:rPr lang="en-US" sz="2800" b="1" dirty="0" smtClean="0">
                <a:solidFill>
                  <a:schemeClr val="accent5">
                    <a:lumMod val="50000"/>
                  </a:schemeClr>
                </a:solidFill>
                <a:latin typeface="Arial" panose="020B0604020202020204" pitchFamily="34" charset="0"/>
                <a:cs typeface="Arial" panose="020B0604020202020204" pitchFamily="34" charset="0"/>
              </a:rPr>
              <a:t> </a:t>
            </a:r>
            <a:r>
              <a:rPr lang="en-US" sz="2800" b="1" dirty="0" err="1" smtClean="0">
                <a:solidFill>
                  <a:schemeClr val="accent5">
                    <a:lumMod val="50000"/>
                  </a:schemeClr>
                </a:solidFill>
                <a:latin typeface="Arial" panose="020B0604020202020204" pitchFamily="34" charset="0"/>
                <a:cs typeface="Arial" panose="020B0604020202020204" pitchFamily="34" charset="0"/>
              </a:rPr>
              <a:t>đến</a:t>
            </a:r>
            <a:r>
              <a:rPr lang="en-US" sz="2800" b="1" dirty="0" smtClean="0">
                <a:solidFill>
                  <a:schemeClr val="accent5">
                    <a:lumMod val="50000"/>
                  </a:schemeClr>
                </a:solidFill>
                <a:latin typeface="Arial" panose="020B0604020202020204" pitchFamily="34" charset="0"/>
                <a:cs typeface="Arial" panose="020B0604020202020204" pitchFamily="34" charset="0"/>
              </a:rPr>
              <a:t> </a:t>
            </a:r>
            <a:r>
              <a:rPr lang="en-US" sz="2800" b="1" dirty="0" err="1" smtClean="0">
                <a:solidFill>
                  <a:schemeClr val="accent5">
                    <a:lumMod val="50000"/>
                  </a:schemeClr>
                </a:solidFill>
                <a:latin typeface="Arial" panose="020B0604020202020204" pitchFamily="34" charset="0"/>
                <a:cs typeface="Arial" panose="020B0604020202020204" pitchFamily="34" charset="0"/>
              </a:rPr>
              <a:t>điều</a:t>
            </a:r>
            <a:r>
              <a:rPr lang="en-US" sz="2800" b="1" dirty="0" smtClean="0">
                <a:solidFill>
                  <a:schemeClr val="accent5">
                    <a:lumMod val="50000"/>
                  </a:schemeClr>
                </a:solidFill>
                <a:latin typeface="Arial" panose="020B0604020202020204" pitchFamily="34" charset="0"/>
                <a:cs typeface="Arial" panose="020B0604020202020204" pitchFamily="34" charset="0"/>
              </a:rPr>
              <a:t> </a:t>
            </a:r>
            <a:r>
              <a:rPr lang="en-US" sz="2800" b="1" dirty="0" err="1" smtClean="0">
                <a:solidFill>
                  <a:schemeClr val="accent5">
                    <a:lumMod val="50000"/>
                  </a:schemeClr>
                </a:solidFill>
                <a:latin typeface="Arial" panose="020B0604020202020204" pitchFamily="34" charset="0"/>
                <a:cs typeface="Arial" panose="020B0604020202020204" pitchFamily="34" charset="0"/>
              </a:rPr>
              <a:t>gì</a:t>
            </a:r>
            <a:r>
              <a:rPr lang="en-US" sz="3200" b="1" dirty="0" smtClean="0">
                <a:solidFill>
                  <a:schemeClr val="accent5">
                    <a:lumMod val="50000"/>
                  </a:schemeClr>
                </a:solidFill>
                <a:latin typeface="Arial" panose="020B0604020202020204" pitchFamily="34" charset="0"/>
                <a:cs typeface="Arial" panose="020B0604020202020204" pitchFamily="34" charset="0"/>
              </a:rPr>
              <a:t>?</a:t>
            </a:r>
            <a:endParaRPr lang="en-US" sz="3200" b="1"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13941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175"/>
            <a:ext cx="12192000" cy="6858000"/>
          </a:xfrm>
          <a:prstGeom prst="rect">
            <a:avLst/>
          </a:prstGeom>
        </p:spPr>
      </p:pic>
      <p:pic>
        <p:nvPicPr>
          <p:cNvPr id="49" name="Picture 2" descr="C:\Users\Administrator\Desktop\4499633_211107066366_2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921" y="1175443"/>
            <a:ext cx="4205866" cy="4083141"/>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33"/>
          <p:cNvSpPr txBox="1"/>
          <p:nvPr/>
        </p:nvSpPr>
        <p:spPr>
          <a:xfrm rot="20124156">
            <a:off x="986355" y="1745184"/>
            <a:ext cx="1520406" cy="584775"/>
          </a:xfrm>
          <a:prstGeom prst="rect">
            <a:avLst/>
          </a:prstGeom>
          <a:noFill/>
        </p:spPr>
        <p:txBody>
          <a:bodyPr wrap="square" rtlCol="0">
            <a:spAutoFit/>
          </a:bodyPr>
          <a:lstStyle/>
          <a:p>
            <a:pPr algn="l"/>
            <a:r>
              <a:rPr lang="en-US" altLang="zh-CN" sz="3200" spc="-200">
                <a:ln w="9525">
                  <a:noFill/>
                </a:ln>
                <a:solidFill>
                  <a:srgbClr val="2E9AD0"/>
                </a:solidFill>
                <a:effectLst>
                  <a:outerShdw blurRad="50800" dist="38100" dir="5400000" algn="t" rotWithShape="0">
                    <a:schemeClr val="bg1">
                      <a:alpha val="69000"/>
                    </a:schemeClr>
                  </a:outerShdw>
                </a:effectLst>
                <a:latin typeface="+mj-lt"/>
                <a:ea typeface="方正卡通简体" pitchFamily="65" charset="-122"/>
              </a:rPr>
              <a:t>Nội dung</a:t>
            </a:r>
            <a:endParaRPr lang="zh-CN" altLang="en-US" sz="3200" spc="-200" dirty="0">
              <a:ln w="9525">
                <a:noFill/>
              </a:ln>
              <a:solidFill>
                <a:srgbClr val="2E9AD0"/>
              </a:solidFill>
              <a:effectLst>
                <a:outerShdw blurRad="50800" dist="38100" dir="5400000" algn="t" rotWithShape="0">
                  <a:schemeClr val="bg1">
                    <a:alpha val="69000"/>
                  </a:schemeClr>
                </a:outerShdw>
              </a:effectLst>
              <a:latin typeface="+mj-lt"/>
              <a:ea typeface="方正卡通简体" pitchFamily="65" charset="-122"/>
            </a:endParaRPr>
          </a:p>
        </p:txBody>
      </p:sp>
      <p:sp>
        <p:nvSpPr>
          <p:cNvPr id="142" name="Freeform 5"/>
          <p:cNvSpPr>
            <a:spLocks/>
          </p:cNvSpPr>
          <p:nvPr/>
        </p:nvSpPr>
        <p:spPr bwMode="auto">
          <a:xfrm>
            <a:off x="3941379" y="1192870"/>
            <a:ext cx="1730619" cy="5620998"/>
          </a:xfrm>
          <a:custGeom>
            <a:avLst/>
            <a:gdLst>
              <a:gd name="T0" fmla="*/ 0 w 1049"/>
              <a:gd name="T1" fmla="*/ 0 h 7451"/>
              <a:gd name="T2" fmla="*/ 1049 w 1049"/>
              <a:gd name="T3" fmla="*/ 3726 h 7451"/>
              <a:gd name="T4" fmla="*/ 0 w 1049"/>
              <a:gd name="T5" fmla="*/ 7451 h 7451"/>
            </a:gdLst>
            <a:ahLst/>
            <a:cxnLst>
              <a:cxn ang="0">
                <a:pos x="T0" y="T1"/>
              </a:cxn>
              <a:cxn ang="0">
                <a:pos x="T2" y="T3"/>
              </a:cxn>
              <a:cxn ang="0">
                <a:pos x="T4" y="T5"/>
              </a:cxn>
            </a:cxnLst>
            <a:rect l="0" t="0" r="r" b="b"/>
            <a:pathLst>
              <a:path w="1049" h="7451">
                <a:moveTo>
                  <a:pt x="0" y="0"/>
                </a:moveTo>
                <a:cubicBezTo>
                  <a:pt x="665" y="1085"/>
                  <a:pt x="1049" y="2360"/>
                  <a:pt x="1049" y="3726"/>
                </a:cubicBezTo>
                <a:cubicBezTo>
                  <a:pt x="1049" y="5091"/>
                  <a:pt x="665" y="6367"/>
                  <a:pt x="0" y="7451"/>
                </a:cubicBezTo>
              </a:path>
            </a:pathLst>
          </a:custGeom>
          <a:noFill/>
          <a:ln w="10" cap="flat">
            <a:solidFill>
              <a:schemeClr val="bg1">
                <a:lumMod val="6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zh-CN" altLang="en-US" sz="2400">
              <a:latin typeface="+mj-lt"/>
            </a:endParaRPr>
          </a:p>
        </p:txBody>
      </p:sp>
      <p:grpSp>
        <p:nvGrpSpPr>
          <p:cNvPr id="144" name="组合 143"/>
          <p:cNvGrpSpPr/>
          <p:nvPr/>
        </p:nvGrpSpPr>
        <p:grpSpPr>
          <a:xfrm>
            <a:off x="4400568" y="1308334"/>
            <a:ext cx="751758" cy="729237"/>
            <a:chOff x="4339490" y="761746"/>
            <a:chExt cx="727764" cy="729238"/>
          </a:xfrm>
        </p:grpSpPr>
        <p:sp>
          <p:nvSpPr>
            <p:cNvPr id="147"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1"/>
            </a:solidFill>
            <a:ln w="25400" cap="flat" cmpd="sng" algn="ctr">
              <a:noFill/>
              <a:prstDash val="solid"/>
            </a:ln>
            <a:effectLst/>
          </p:spPr>
          <p:txBody>
            <a:bodyPr anchor="ctr"/>
            <a:lstStyle/>
            <a:p>
              <a:pPr algn="ctr" fontAlgn="base">
                <a:spcBef>
                  <a:spcPct val="0"/>
                </a:spcBef>
                <a:spcAft>
                  <a:spcPct val="0"/>
                </a:spcAft>
                <a:defRPr/>
              </a:pPr>
              <a:endParaRPr lang="zh-CN" altLang="en-US" sz="2400" kern="0">
                <a:solidFill>
                  <a:srgbClr val="FFFFFF"/>
                </a:solidFill>
                <a:latin typeface="+mj-lt"/>
                <a:ea typeface="宋体"/>
              </a:endParaRPr>
            </a:p>
          </p:txBody>
        </p:sp>
        <p:sp>
          <p:nvSpPr>
            <p:cNvPr id="148" name="TextBox 147"/>
            <p:cNvSpPr txBox="1"/>
            <p:nvPr/>
          </p:nvSpPr>
          <p:spPr>
            <a:xfrm>
              <a:off x="4474113" y="801513"/>
              <a:ext cx="431528" cy="584776"/>
            </a:xfrm>
            <a:prstGeom prst="rect">
              <a:avLst/>
            </a:prstGeom>
            <a:noFill/>
          </p:spPr>
          <p:txBody>
            <a:bodyPr wrap="none" rtlCol="0">
              <a:spAutoFit/>
            </a:bodyPr>
            <a:lstStyle/>
            <a:p>
              <a:pPr marL="0" lvl="1"/>
              <a:r>
                <a:rPr lang="en-US" altLang="zh-CN" sz="3200" spc="300" dirty="0">
                  <a:solidFill>
                    <a:schemeClr val="bg1"/>
                  </a:solidFill>
                  <a:latin typeface="+mj-lt"/>
                  <a:ea typeface="微软雅黑" pitchFamily="34" charset="-122"/>
                </a:rPr>
                <a:t>1</a:t>
              </a:r>
              <a:endParaRPr lang="zh-CN" altLang="en-US" sz="3200" spc="300" dirty="0">
                <a:solidFill>
                  <a:schemeClr val="bg1"/>
                </a:solidFill>
                <a:latin typeface="+mj-lt"/>
                <a:ea typeface="微软雅黑" pitchFamily="34" charset="-122"/>
              </a:endParaRPr>
            </a:p>
          </p:txBody>
        </p:sp>
      </p:grpSp>
      <p:grpSp>
        <p:nvGrpSpPr>
          <p:cNvPr id="150" name="组合 149"/>
          <p:cNvGrpSpPr/>
          <p:nvPr/>
        </p:nvGrpSpPr>
        <p:grpSpPr>
          <a:xfrm>
            <a:off x="5284588" y="3209309"/>
            <a:ext cx="751758" cy="729237"/>
            <a:chOff x="4339490" y="761746"/>
            <a:chExt cx="727764" cy="729238"/>
          </a:xfrm>
        </p:grpSpPr>
        <p:sp>
          <p:nvSpPr>
            <p:cNvPr id="153"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2"/>
            </a:solidFill>
            <a:ln w="25400" cap="flat" cmpd="sng" algn="ctr">
              <a:noFill/>
              <a:prstDash val="solid"/>
            </a:ln>
            <a:effectLst/>
          </p:spPr>
          <p:txBody>
            <a:bodyPr anchor="ctr"/>
            <a:lstStyle/>
            <a:p>
              <a:pPr algn="ctr" fontAlgn="base">
                <a:spcBef>
                  <a:spcPct val="0"/>
                </a:spcBef>
                <a:spcAft>
                  <a:spcPct val="0"/>
                </a:spcAft>
                <a:defRPr/>
              </a:pPr>
              <a:endParaRPr lang="zh-CN" altLang="en-US" sz="2400" kern="0">
                <a:solidFill>
                  <a:srgbClr val="FFFFFF"/>
                </a:solidFill>
                <a:latin typeface="+mj-lt"/>
                <a:ea typeface="宋体"/>
              </a:endParaRPr>
            </a:p>
          </p:txBody>
        </p:sp>
        <p:sp>
          <p:nvSpPr>
            <p:cNvPr id="154" name="TextBox 153"/>
            <p:cNvSpPr txBox="1"/>
            <p:nvPr/>
          </p:nvSpPr>
          <p:spPr>
            <a:xfrm>
              <a:off x="4474113" y="801513"/>
              <a:ext cx="431528" cy="584776"/>
            </a:xfrm>
            <a:prstGeom prst="rect">
              <a:avLst/>
            </a:prstGeom>
            <a:noFill/>
          </p:spPr>
          <p:txBody>
            <a:bodyPr wrap="none" rtlCol="0">
              <a:spAutoFit/>
            </a:bodyPr>
            <a:lstStyle/>
            <a:p>
              <a:pPr marL="0" lvl="1"/>
              <a:r>
                <a:rPr lang="en-US" altLang="zh-CN" sz="3200" spc="300" dirty="0">
                  <a:solidFill>
                    <a:schemeClr val="bg1"/>
                  </a:solidFill>
                  <a:latin typeface="+mj-lt"/>
                  <a:ea typeface="微软雅黑" pitchFamily="34" charset="-122"/>
                </a:rPr>
                <a:t>2</a:t>
              </a:r>
              <a:endParaRPr lang="zh-CN" altLang="en-US" sz="3200" spc="300" dirty="0">
                <a:solidFill>
                  <a:schemeClr val="bg1"/>
                </a:solidFill>
                <a:latin typeface="+mj-lt"/>
                <a:ea typeface="微软雅黑" pitchFamily="34" charset="-122"/>
              </a:endParaRPr>
            </a:p>
          </p:txBody>
        </p:sp>
      </p:grpSp>
      <p:grpSp>
        <p:nvGrpSpPr>
          <p:cNvPr id="156" name="组合 155"/>
          <p:cNvGrpSpPr/>
          <p:nvPr/>
        </p:nvGrpSpPr>
        <p:grpSpPr>
          <a:xfrm>
            <a:off x="4454333" y="5474903"/>
            <a:ext cx="751758" cy="729237"/>
            <a:chOff x="4339490" y="761746"/>
            <a:chExt cx="727764" cy="729238"/>
          </a:xfrm>
        </p:grpSpPr>
        <p:sp>
          <p:nvSpPr>
            <p:cNvPr id="159"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3"/>
            </a:solidFill>
            <a:ln w="25400" cap="flat" cmpd="sng" algn="ctr">
              <a:noFill/>
              <a:prstDash val="solid"/>
            </a:ln>
            <a:effectLst/>
          </p:spPr>
          <p:txBody>
            <a:bodyPr anchor="ctr"/>
            <a:lstStyle/>
            <a:p>
              <a:pPr algn="ctr" fontAlgn="base">
                <a:spcBef>
                  <a:spcPct val="0"/>
                </a:spcBef>
                <a:spcAft>
                  <a:spcPct val="0"/>
                </a:spcAft>
                <a:defRPr/>
              </a:pPr>
              <a:endParaRPr lang="zh-CN" altLang="en-US" sz="2400" kern="0">
                <a:solidFill>
                  <a:srgbClr val="FFFFFF"/>
                </a:solidFill>
                <a:latin typeface="+mj-lt"/>
                <a:ea typeface="宋体"/>
              </a:endParaRPr>
            </a:p>
          </p:txBody>
        </p:sp>
        <p:sp>
          <p:nvSpPr>
            <p:cNvPr id="160" name="TextBox 159"/>
            <p:cNvSpPr txBox="1"/>
            <p:nvPr/>
          </p:nvSpPr>
          <p:spPr>
            <a:xfrm>
              <a:off x="4474113" y="801513"/>
              <a:ext cx="431528" cy="584776"/>
            </a:xfrm>
            <a:prstGeom prst="rect">
              <a:avLst/>
            </a:prstGeom>
            <a:noFill/>
          </p:spPr>
          <p:txBody>
            <a:bodyPr wrap="none" rtlCol="0">
              <a:spAutoFit/>
            </a:bodyPr>
            <a:lstStyle/>
            <a:p>
              <a:pPr marL="0" lvl="1"/>
              <a:r>
                <a:rPr lang="en-US" altLang="zh-CN" sz="3200" spc="300" dirty="0">
                  <a:solidFill>
                    <a:schemeClr val="bg1"/>
                  </a:solidFill>
                  <a:latin typeface="+mj-lt"/>
                  <a:ea typeface="微软雅黑" pitchFamily="34" charset="-122"/>
                </a:rPr>
                <a:t>3</a:t>
              </a:r>
              <a:endParaRPr lang="zh-CN" altLang="en-US" sz="3200" spc="300" dirty="0">
                <a:solidFill>
                  <a:schemeClr val="bg1"/>
                </a:solidFill>
                <a:latin typeface="+mj-lt"/>
                <a:ea typeface="微软雅黑" pitchFamily="34" charset="-122"/>
              </a:endParaRPr>
            </a:p>
          </p:txBody>
        </p:sp>
      </p:grpSp>
      <p:sp>
        <p:nvSpPr>
          <p:cNvPr id="37" name="Hình chữ nhật: Góc Tròn 5">
            <a:extLst>
              <a:ext uri="{FF2B5EF4-FFF2-40B4-BE49-F238E27FC236}">
                <a16:creationId xmlns:a16="http://schemas.microsoft.com/office/drawing/2014/main" xmlns="" id="{2EE237BA-1403-48F1-BAAA-1794855A767F}"/>
              </a:ext>
            </a:extLst>
          </p:cNvPr>
          <p:cNvSpPr/>
          <p:nvPr/>
        </p:nvSpPr>
        <p:spPr>
          <a:xfrm>
            <a:off x="6058582" y="3035624"/>
            <a:ext cx="3948913" cy="1448642"/>
          </a:xfrm>
          <a:prstGeom prst="roundRect">
            <a:avLst/>
          </a:prstGeom>
          <a:solidFill>
            <a:schemeClr val="bg1"/>
          </a:solidFill>
          <a:ln>
            <a:solidFill>
              <a:srgbClr val="FFB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nl-NL" sz="4400" b="1" dirty="0" smtClean="0">
                <a:solidFill>
                  <a:schemeClr val="tx1">
                    <a:lumMod val="95000"/>
                    <a:lumOff val="5000"/>
                  </a:schemeClr>
                </a:solidFill>
                <a:latin typeface="Times New Roman" panose="02020603050405020304" pitchFamily="18" charset="0"/>
                <a:ea typeface="Calibri" panose="020F0502020204030204" pitchFamily="34" charset="0"/>
              </a:rPr>
              <a:t>Tỉ </a:t>
            </a:r>
            <a:r>
              <a:rPr lang="nl-NL" sz="4400" b="1" dirty="0">
                <a:solidFill>
                  <a:schemeClr val="tx1">
                    <a:lumMod val="95000"/>
                    <a:lumOff val="5000"/>
                  </a:schemeClr>
                </a:solidFill>
                <a:latin typeface="Times New Roman" panose="02020603050405020304" pitchFamily="18" charset="0"/>
                <a:ea typeface="Calibri" panose="020F0502020204030204" pitchFamily="34" charset="0"/>
              </a:rPr>
              <a:t>lệ bản đồ</a:t>
            </a:r>
            <a:endParaRPr lang="en-US" sz="4267"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8" name="Hình chữ nhật: Góc Tròn 3">
            <a:extLst>
              <a:ext uri="{FF2B5EF4-FFF2-40B4-BE49-F238E27FC236}">
                <a16:creationId xmlns:a16="http://schemas.microsoft.com/office/drawing/2014/main" xmlns="" id="{2378028A-5A09-4963-99CE-0551AB6D484D}"/>
              </a:ext>
            </a:extLst>
          </p:cNvPr>
          <p:cNvSpPr/>
          <p:nvPr/>
        </p:nvSpPr>
        <p:spPr>
          <a:xfrm>
            <a:off x="5843720" y="898499"/>
            <a:ext cx="4633505" cy="1924605"/>
          </a:xfrm>
          <a:prstGeom prst="roundRect">
            <a:avLst/>
          </a:prstGeom>
          <a:solidFill>
            <a:schemeClr val="bg1"/>
          </a:solidFill>
          <a:ln>
            <a:solidFill>
              <a:srgbClr val="FFB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nl-NL" sz="4400" b="1" dirty="0" smtClean="0">
                <a:solidFill>
                  <a:schemeClr val="tx1">
                    <a:lumMod val="95000"/>
                    <a:lumOff val="5000"/>
                  </a:schemeClr>
                </a:solidFill>
                <a:latin typeface="Times New Roman" panose="02020603050405020304" pitchFamily="18" charset="0"/>
                <a:ea typeface="Calibri" panose="020F0502020204030204" pitchFamily="34" charset="0"/>
              </a:rPr>
              <a:t>Phương </a:t>
            </a:r>
            <a:r>
              <a:rPr lang="nl-NL" sz="4400" b="1" dirty="0">
                <a:solidFill>
                  <a:schemeClr val="tx1">
                    <a:lumMod val="95000"/>
                    <a:lumOff val="5000"/>
                  </a:schemeClr>
                </a:solidFill>
                <a:latin typeface="Times New Roman" panose="02020603050405020304" pitchFamily="18" charset="0"/>
                <a:ea typeface="Calibri" panose="020F0502020204030204" pitchFamily="34" charset="0"/>
              </a:rPr>
              <a:t>hướng trên bản đồ</a:t>
            </a:r>
            <a:endParaRPr lang="en-US" sz="4267"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9" name="Hình chữ nhật: Góc Tròn 5">
            <a:extLst>
              <a:ext uri="{FF2B5EF4-FFF2-40B4-BE49-F238E27FC236}">
                <a16:creationId xmlns:a16="http://schemas.microsoft.com/office/drawing/2014/main" xmlns="" id="{2EE237BA-1403-48F1-BAAA-1794855A767F}"/>
              </a:ext>
            </a:extLst>
          </p:cNvPr>
          <p:cNvSpPr/>
          <p:nvPr/>
        </p:nvSpPr>
        <p:spPr>
          <a:xfrm>
            <a:off x="6058582" y="4869803"/>
            <a:ext cx="3948913" cy="1711719"/>
          </a:xfrm>
          <a:prstGeom prst="roundRect">
            <a:avLst/>
          </a:prstGeom>
          <a:solidFill>
            <a:schemeClr val="bg1"/>
          </a:solidFill>
          <a:ln>
            <a:solidFill>
              <a:srgbClr val="FFB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nl-NL" sz="4400" b="1" dirty="0" smtClean="0">
                <a:solidFill>
                  <a:schemeClr val="tx1">
                    <a:lumMod val="95000"/>
                    <a:lumOff val="5000"/>
                  </a:schemeClr>
                </a:solidFill>
                <a:latin typeface="Times New Roman" panose="02020603050405020304" pitchFamily="18" charset="0"/>
                <a:ea typeface="Calibri" panose="020F0502020204030204" pitchFamily="34" charset="0"/>
              </a:rPr>
              <a:t>Tìm đường đi trên bản </a:t>
            </a:r>
            <a:r>
              <a:rPr lang="nl-NL" sz="4400" b="1" dirty="0">
                <a:solidFill>
                  <a:schemeClr val="tx1">
                    <a:lumMod val="95000"/>
                    <a:lumOff val="5000"/>
                  </a:schemeClr>
                </a:solidFill>
                <a:latin typeface="Times New Roman" panose="02020603050405020304" pitchFamily="18" charset="0"/>
                <a:ea typeface="Calibri" panose="020F0502020204030204" pitchFamily="34" charset="0"/>
              </a:rPr>
              <a:t>đồ</a:t>
            </a:r>
            <a:endParaRPr lang="en-US" sz="4267"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0" name="Rectangle 39">
            <a:extLst>
              <a:ext uri="{FF2B5EF4-FFF2-40B4-BE49-F238E27FC236}">
                <a16:creationId xmlns:a16="http://schemas.microsoft.com/office/drawing/2014/main" xmlns="" id="{004A214D-3257-8846-9C5D-E548C71018A1}"/>
              </a:ext>
            </a:extLst>
          </p:cNvPr>
          <p:cNvSpPr/>
          <p:nvPr/>
        </p:nvSpPr>
        <p:spPr>
          <a:xfrm>
            <a:off x="1723926" y="80614"/>
            <a:ext cx="9123651" cy="707886"/>
          </a:xfrm>
          <a:prstGeom prst="rect">
            <a:avLst/>
          </a:prstGeom>
        </p:spPr>
        <p:txBody>
          <a:bodyPr wrap="none">
            <a:spAutoFit/>
          </a:bodyPr>
          <a:lstStyle/>
          <a:p>
            <a:r>
              <a:rPr lang="vi-VN" sz="4000" b="1" dirty="0">
                <a:solidFill>
                  <a:schemeClr val="accent6">
                    <a:lumMod val="50000"/>
                  </a:schemeClr>
                </a:solidFill>
                <a:latin typeface="Times New Roman" panose="02020603050405020304" pitchFamily="18" charset="0"/>
                <a:ea typeface="Calibri" panose="020F0502020204030204" pitchFamily="34" charset="0"/>
              </a:rPr>
              <a:t>Bài 3. TÌM ĐƯỜNG ĐI TRÊN BẢN ĐỒ</a:t>
            </a:r>
            <a:r>
              <a:rPr lang="x-none" sz="4000" dirty="0">
                <a:solidFill>
                  <a:schemeClr val="accent6">
                    <a:lumMod val="50000"/>
                  </a:schemeClr>
                </a:solidFill>
                <a:effectLst/>
              </a:rPr>
              <a:t> </a:t>
            </a:r>
            <a:endParaRPr lang="x-none" sz="4000" dirty="0">
              <a:solidFill>
                <a:schemeClr val="accent6">
                  <a:lumMod val="50000"/>
                </a:schemeClr>
              </a:solidFill>
            </a:endParaRPr>
          </a:p>
        </p:txBody>
      </p:sp>
    </p:spTree>
    <p:extLst>
      <p:ext uri="{BB962C8B-B14F-4D97-AF65-F5344CB8AC3E}">
        <p14:creationId xmlns:p14="http://schemas.microsoft.com/office/powerpoint/2010/main" val="24530611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Effect transition="in" filter="fade">
                                      <p:cBhvr>
                                        <p:cTn id="9" dur="1000"/>
                                        <p:tgtEl>
                                          <p:spTgt spid="49"/>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142"/>
                                        </p:tgtEl>
                                        <p:attrNameLst>
                                          <p:attrName>style.visibility</p:attrName>
                                        </p:attrNameLst>
                                      </p:cBhvr>
                                      <p:to>
                                        <p:strVal val="visible"/>
                                      </p:to>
                                    </p:set>
                                    <p:animEffect transition="in" filter="wipe(up)">
                                      <p:cBhvr>
                                        <p:cTn id="17" dur="500"/>
                                        <p:tgtEl>
                                          <p:spTgt spid="142"/>
                                        </p:tgtEl>
                                      </p:cBhvr>
                                    </p:animEffect>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144"/>
                                        </p:tgtEl>
                                        <p:attrNameLst>
                                          <p:attrName>style.visibility</p:attrName>
                                        </p:attrNameLst>
                                      </p:cBhvr>
                                      <p:to>
                                        <p:strVal val="visible"/>
                                      </p:to>
                                    </p:set>
                                    <p:anim calcmode="lin" valueType="num">
                                      <p:cBhvr additive="base">
                                        <p:cTn id="21" dur="500" fill="hold"/>
                                        <p:tgtEl>
                                          <p:spTgt spid="144"/>
                                        </p:tgtEl>
                                        <p:attrNameLst>
                                          <p:attrName>ppt_x</p:attrName>
                                        </p:attrNameLst>
                                      </p:cBhvr>
                                      <p:tavLst>
                                        <p:tav tm="0">
                                          <p:val>
                                            <p:strVal val="#ppt_x"/>
                                          </p:val>
                                        </p:tav>
                                        <p:tav tm="100000">
                                          <p:val>
                                            <p:strVal val="#ppt_x"/>
                                          </p:val>
                                        </p:tav>
                                      </p:tavLst>
                                    </p:anim>
                                    <p:anim calcmode="lin" valueType="num">
                                      <p:cBhvr additive="base">
                                        <p:cTn id="22" dur="500" fill="hold"/>
                                        <p:tgtEl>
                                          <p:spTgt spid="144"/>
                                        </p:tgtEl>
                                        <p:attrNameLst>
                                          <p:attrName>ppt_y</p:attrName>
                                        </p:attrNameLst>
                                      </p:cBhvr>
                                      <p:tavLst>
                                        <p:tav tm="0">
                                          <p:val>
                                            <p:strVal val="1+#ppt_h/2"/>
                                          </p:val>
                                        </p:tav>
                                        <p:tav tm="100000">
                                          <p:val>
                                            <p:strVal val="#ppt_y"/>
                                          </p:val>
                                        </p:tav>
                                      </p:tavLst>
                                    </p:anim>
                                  </p:childTnLst>
                                </p:cTn>
                              </p:par>
                              <p:par>
                                <p:cTn id="23" presetID="21" presetClass="entr" presetSubtype="1"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heel(1)">
                                      <p:cBhvr>
                                        <p:cTn id="25" dur="2000"/>
                                        <p:tgtEl>
                                          <p:spTgt spid="38"/>
                                        </p:tgtEl>
                                      </p:cBhvr>
                                    </p:animEffect>
                                  </p:childTnLst>
                                </p:cTn>
                              </p:par>
                            </p:childTnLst>
                          </p:cTn>
                        </p:par>
                        <p:par>
                          <p:cTn id="26" fill="hold">
                            <p:stCondLst>
                              <p:cond delay="4000"/>
                            </p:stCondLst>
                            <p:childTnLst>
                              <p:par>
                                <p:cTn id="27" presetID="2" presetClass="entr" presetSubtype="4" fill="hold" nodeType="afterEffect">
                                  <p:stCondLst>
                                    <p:cond delay="0"/>
                                  </p:stCondLst>
                                  <p:childTnLst>
                                    <p:set>
                                      <p:cBhvr>
                                        <p:cTn id="28" dur="1" fill="hold">
                                          <p:stCondLst>
                                            <p:cond delay="0"/>
                                          </p:stCondLst>
                                        </p:cTn>
                                        <p:tgtEl>
                                          <p:spTgt spid="150"/>
                                        </p:tgtEl>
                                        <p:attrNameLst>
                                          <p:attrName>style.visibility</p:attrName>
                                        </p:attrNameLst>
                                      </p:cBhvr>
                                      <p:to>
                                        <p:strVal val="visible"/>
                                      </p:to>
                                    </p:set>
                                    <p:anim calcmode="lin" valueType="num">
                                      <p:cBhvr additive="base">
                                        <p:cTn id="29" dur="500" fill="hold"/>
                                        <p:tgtEl>
                                          <p:spTgt spid="150"/>
                                        </p:tgtEl>
                                        <p:attrNameLst>
                                          <p:attrName>ppt_x</p:attrName>
                                        </p:attrNameLst>
                                      </p:cBhvr>
                                      <p:tavLst>
                                        <p:tav tm="0">
                                          <p:val>
                                            <p:strVal val="#ppt_x"/>
                                          </p:val>
                                        </p:tav>
                                        <p:tav tm="100000">
                                          <p:val>
                                            <p:strVal val="#ppt_x"/>
                                          </p:val>
                                        </p:tav>
                                      </p:tavLst>
                                    </p:anim>
                                    <p:anim calcmode="lin" valueType="num">
                                      <p:cBhvr additive="base">
                                        <p:cTn id="30" dur="500" fill="hold"/>
                                        <p:tgtEl>
                                          <p:spTgt spid="150"/>
                                        </p:tgtEl>
                                        <p:attrNameLst>
                                          <p:attrName>ppt_y</p:attrName>
                                        </p:attrNameLst>
                                      </p:cBhvr>
                                      <p:tavLst>
                                        <p:tav tm="0">
                                          <p:val>
                                            <p:strVal val="1+#ppt_h/2"/>
                                          </p:val>
                                        </p:tav>
                                        <p:tav tm="100000">
                                          <p:val>
                                            <p:strVal val="#ppt_y"/>
                                          </p:val>
                                        </p:tav>
                                      </p:tavLst>
                                    </p:anim>
                                  </p:childTnLst>
                                </p:cTn>
                              </p:par>
                            </p:childTnLst>
                          </p:cTn>
                        </p:par>
                        <p:par>
                          <p:cTn id="31" fill="hold">
                            <p:stCondLst>
                              <p:cond delay="4500"/>
                            </p:stCondLst>
                            <p:childTnLst>
                              <p:par>
                                <p:cTn id="32" presetID="31" presetClass="entr" presetSubtype="0" fill="hold" grpId="0" nodeType="after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1000" fill="hold"/>
                                        <p:tgtEl>
                                          <p:spTgt spid="37"/>
                                        </p:tgtEl>
                                        <p:attrNameLst>
                                          <p:attrName>ppt_w</p:attrName>
                                        </p:attrNameLst>
                                      </p:cBhvr>
                                      <p:tavLst>
                                        <p:tav tm="0">
                                          <p:val>
                                            <p:fltVal val="0"/>
                                          </p:val>
                                        </p:tav>
                                        <p:tav tm="100000">
                                          <p:val>
                                            <p:strVal val="#ppt_w"/>
                                          </p:val>
                                        </p:tav>
                                      </p:tavLst>
                                    </p:anim>
                                    <p:anim calcmode="lin" valueType="num">
                                      <p:cBhvr>
                                        <p:cTn id="35" dur="1000" fill="hold"/>
                                        <p:tgtEl>
                                          <p:spTgt spid="37"/>
                                        </p:tgtEl>
                                        <p:attrNameLst>
                                          <p:attrName>ppt_h</p:attrName>
                                        </p:attrNameLst>
                                      </p:cBhvr>
                                      <p:tavLst>
                                        <p:tav tm="0">
                                          <p:val>
                                            <p:fltVal val="0"/>
                                          </p:val>
                                        </p:tav>
                                        <p:tav tm="100000">
                                          <p:val>
                                            <p:strVal val="#ppt_h"/>
                                          </p:val>
                                        </p:tav>
                                      </p:tavLst>
                                    </p:anim>
                                    <p:anim calcmode="lin" valueType="num">
                                      <p:cBhvr>
                                        <p:cTn id="36" dur="1000" fill="hold"/>
                                        <p:tgtEl>
                                          <p:spTgt spid="37"/>
                                        </p:tgtEl>
                                        <p:attrNameLst>
                                          <p:attrName>style.rotation</p:attrName>
                                        </p:attrNameLst>
                                      </p:cBhvr>
                                      <p:tavLst>
                                        <p:tav tm="0">
                                          <p:val>
                                            <p:fltVal val="90"/>
                                          </p:val>
                                        </p:tav>
                                        <p:tav tm="100000">
                                          <p:val>
                                            <p:fltVal val="0"/>
                                          </p:val>
                                        </p:tav>
                                      </p:tavLst>
                                    </p:anim>
                                    <p:animEffect transition="in" filter="fade">
                                      <p:cBhvr>
                                        <p:cTn id="37" dur="1000"/>
                                        <p:tgtEl>
                                          <p:spTgt spid="37"/>
                                        </p:tgtEl>
                                      </p:cBhvr>
                                    </p:animEffect>
                                  </p:childTnLst>
                                </p:cTn>
                              </p:par>
                            </p:childTnLst>
                          </p:cTn>
                        </p:par>
                        <p:par>
                          <p:cTn id="38" fill="hold">
                            <p:stCondLst>
                              <p:cond delay="5500"/>
                            </p:stCondLst>
                            <p:childTnLst>
                              <p:par>
                                <p:cTn id="39" presetID="21" presetClass="entr" presetSubtype="1" fill="hold" nodeType="afterEffect">
                                  <p:stCondLst>
                                    <p:cond delay="0"/>
                                  </p:stCondLst>
                                  <p:childTnLst>
                                    <p:set>
                                      <p:cBhvr>
                                        <p:cTn id="40" dur="1" fill="hold">
                                          <p:stCondLst>
                                            <p:cond delay="0"/>
                                          </p:stCondLst>
                                        </p:cTn>
                                        <p:tgtEl>
                                          <p:spTgt spid="156"/>
                                        </p:tgtEl>
                                        <p:attrNameLst>
                                          <p:attrName>style.visibility</p:attrName>
                                        </p:attrNameLst>
                                      </p:cBhvr>
                                      <p:to>
                                        <p:strVal val="visible"/>
                                      </p:to>
                                    </p:set>
                                    <p:animEffect transition="in" filter="wheel(1)">
                                      <p:cBhvr>
                                        <p:cTn id="41" dur="2000"/>
                                        <p:tgtEl>
                                          <p:spTgt spid="156"/>
                                        </p:tgtEl>
                                      </p:cBhvr>
                                    </p:animEffect>
                                  </p:childTnLst>
                                </p:cTn>
                              </p:par>
                            </p:childTnLst>
                          </p:cTn>
                        </p:par>
                        <p:par>
                          <p:cTn id="42" fill="hold">
                            <p:stCondLst>
                              <p:cond delay="7500"/>
                            </p:stCondLst>
                            <p:childTnLst>
                              <p:par>
                                <p:cTn id="43" presetID="53" presetClass="entr" presetSubtype="16" fill="hold" grpId="0" nodeType="after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p:cTn id="45" dur="500" fill="hold"/>
                                        <p:tgtEl>
                                          <p:spTgt spid="39"/>
                                        </p:tgtEl>
                                        <p:attrNameLst>
                                          <p:attrName>ppt_w</p:attrName>
                                        </p:attrNameLst>
                                      </p:cBhvr>
                                      <p:tavLst>
                                        <p:tav tm="0">
                                          <p:val>
                                            <p:fltVal val="0"/>
                                          </p:val>
                                        </p:tav>
                                        <p:tav tm="100000">
                                          <p:val>
                                            <p:strVal val="#ppt_w"/>
                                          </p:val>
                                        </p:tav>
                                      </p:tavLst>
                                    </p:anim>
                                    <p:anim calcmode="lin" valueType="num">
                                      <p:cBhvr>
                                        <p:cTn id="46" dur="500" fill="hold"/>
                                        <p:tgtEl>
                                          <p:spTgt spid="39"/>
                                        </p:tgtEl>
                                        <p:attrNameLst>
                                          <p:attrName>ppt_h</p:attrName>
                                        </p:attrNameLst>
                                      </p:cBhvr>
                                      <p:tavLst>
                                        <p:tav tm="0">
                                          <p:val>
                                            <p:fltVal val="0"/>
                                          </p:val>
                                        </p:tav>
                                        <p:tav tm="100000">
                                          <p:val>
                                            <p:strVal val="#ppt_h"/>
                                          </p:val>
                                        </p:tav>
                                      </p:tavLst>
                                    </p:anim>
                                    <p:animEffect transition="in" filter="fade">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142" grpId="0" animBg="1"/>
      <p:bldP spid="37" grpId="0" animBg="1"/>
      <p:bldP spid="38" grpId="0" animBg="1"/>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4591" y="46343"/>
            <a:ext cx="8809795" cy="1935747"/>
          </a:xfrm>
          <a:prstGeom prst="rect">
            <a:avLst/>
          </a:prstGeom>
        </p:spPr>
      </p:pic>
      <p:pic>
        <p:nvPicPr>
          <p:cNvPr id="9" name="Picture 158" descr="200712419435657_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0998" y="220355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776714" y="295761"/>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8863" y="295761"/>
            <a:ext cx="673100" cy="6731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730998" y="3494382"/>
            <a:ext cx="11038115" cy="1200329"/>
          </a:xfrm>
          <a:prstGeom prst="rect">
            <a:avLst/>
          </a:prstGeom>
          <a:solidFill>
            <a:schemeClr val="accent6"/>
          </a:solidFill>
        </p:spPr>
        <p:txBody>
          <a:bodyPr wrap="square">
            <a:spAutoFit/>
          </a:bodyPr>
          <a:lstStyle/>
          <a:p>
            <a:r>
              <a:rPr lang="nl-NL" sz="7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Phương hướng trên bản </a:t>
            </a:r>
            <a:r>
              <a:rPr lang="nl-NL" sz="7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đồ</a:t>
            </a:r>
            <a:endParaRPr lang="en-US" sz="7200" dirty="0">
              <a:solidFill>
                <a:schemeClr val="bg1"/>
              </a:solidFill>
            </a:endParaRPr>
          </a:p>
        </p:txBody>
      </p:sp>
      <p:sp>
        <p:nvSpPr>
          <p:cNvPr id="18" name="Hình Bầu dục 3">
            <a:extLst>
              <a:ext uri="{FF2B5EF4-FFF2-40B4-BE49-F238E27FC236}">
                <a16:creationId xmlns:a16="http://schemas.microsoft.com/office/drawing/2014/main" xmlns="" id="{594423DA-4A93-45AD-828B-44EB5C228EF7}"/>
              </a:ext>
            </a:extLst>
          </p:cNvPr>
          <p:cNvSpPr/>
          <p:nvPr/>
        </p:nvSpPr>
        <p:spPr>
          <a:xfrm>
            <a:off x="10353652" y="1287569"/>
            <a:ext cx="1607617" cy="1629196"/>
          </a:xfrm>
          <a:prstGeom prst="ellipse">
            <a:avLst/>
          </a:prstGeom>
          <a:solidFill>
            <a:schemeClr val="accent6"/>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latin typeface="#9Slide03 AmpleSoft Bold" panose="02000000000000000000" pitchFamily="2" charset="0"/>
              </a:rPr>
              <a:t>1</a:t>
            </a:r>
          </a:p>
        </p:txBody>
      </p:sp>
    </p:spTree>
    <p:extLst>
      <p:ext uri="{BB962C8B-B14F-4D97-AF65-F5344CB8AC3E}">
        <p14:creationId xmlns:p14="http://schemas.microsoft.com/office/powerpoint/2010/main" val="30254719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1400"/>
                                  </p:stCondLst>
                                  <p:childTnLst>
                                    <p:set>
                                      <p:cBhvr>
                                        <p:cTn id="6" dur="1" fill="hold">
                                          <p:stCondLst>
                                            <p:cond delay="0"/>
                                          </p:stCondLst>
                                        </p:cTn>
                                        <p:tgtEl>
                                          <p:spTgt spid="5"/>
                                        </p:tgtEl>
                                        <p:attrNameLst>
                                          <p:attrName>style.visibility</p:attrName>
                                        </p:attrNameLst>
                                      </p:cBhvr>
                                      <p:to>
                                        <p:strVal val="visible"/>
                                      </p:to>
                                    </p:set>
                                    <p:anim calcmode="lin" valueType="num">
                                      <p:cBhvr>
                                        <p:cTn id="7" dur="3250" fill="hold"/>
                                        <p:tgtEl>
                                          <p:spTgt spid="5"/>
                                        </p:tgtEl>
                                        <p:attrNameLst>
                                          <p:attrName>ppt_w</p:attrName>
                                        </p:attrNameLst>
                                      </p:cBhvr>
                                      <p:tavLst>
                                        <p:tav tm="0">
                                          <p:val>
                                            <p:fltVal val="0"/>
                                          </p:val>
                                        </p:tav>
                                        <p:tav tm="100000">
                                          <p:val>
                                            <p:strVal val="#ppt_w"/>
                                          </p:val>
                                        </p:tav>
                                      </p:tavLst>
                                    </p:anim>
                                    <p:anim calcmode="lin" valueType="num">
                                      <p:cBhvr>
                                        <p:cTn id="8" dur="3250" fill="hold"/>
                                        <p:tgtEl>
                                          <p:spTgt spid="5"/>
                                        </p:tgtEl>
                                        <p:attrNameLst>
                                          <p:attrName>ppt_h</p:attrName>
                                        </p:attrNameLst>
                                      </p:cBhvr>
                                      <p:tavLst>
                                        <p:tav tm="0">
                                          <p:val>
                                            <p:fltVal val="0"/>
                                          </p:val>
                                        </p:tav>
                                        <p:tav tm="100000">
                                          <p:val>
                                            <p:strVal val="#ppt_h"/>
                                          </p:val>
                                        </p:tav>
                                      </p:tavLst>
                                    </p:anim>
                                    <p:animEffect transition="in" filter="fade">
                                      <p:cBhvr>
                                        <p:cTn id="9" dur="3250"/>
                                        <p:tgtEl>
                                          <p:spTgt spid="5"/>
                                        </p:tgtEl>
                                      </p:cBhvr>
                                    </p:animEffect>
                                    <p:anim calcmode="lin" valueType="num">
                                      <p:cBhvr>
                                        <p:cTn id="10" dur="3250" fill="hold"/>
                                        <p:tgtEl>
                                          <p:spTgt spid="5"/>
                                        </p:tgtEl>
                                        <p:attrNameLst>
                                          <p:attrName>ppt_x</p:attrName>
                                        </p:attrNameLst>
                                      </p:cBhvr>
                                      <p:tavLst>
                                        <p:tav tm="0">
                                          <p:val>
                                            <p:fltVal val="0.5"/>
                                          </p:val>
                                        </p:tav>
                                        <p:tav tm="100000">
                                          <p:val>
                                            <p:strVal val="#ppt_x"/>
                                          </p:val>
                                        </p:tav>
                                      </p:tavLst>
                                    </p:anim>
                                    <p:anim calcmode="lin" valueType="num">
                                      <p:cBhvr>
                                        <p:cTn id="11" dur="3250" fill="hold"/>
                                        <p:tgtEl>
                                          <p:spTgt spid="5"/>
                                        </p:tgtEl>
                                        <p:attrNameLst>
                                          <p:attrName>ppt_y</p:attrName>
                                        </p:attrNameLst>
                                      </p:cBhvr>
                                      <p:tavLst>
                                        <p:tav tm="0">
                                          <p:val>
                                            <p:fltVal val="0.5"/>
                                          </p:val>
                                        </p:tav>
                                        <p:tav tm="100000">
                                          <p:val>
                                            <p:strVal val="#ppt_y"/>
                                          </p:val>
                                        </p:tav>
                                      </p:tavLst>
                                    </p:anim>
                                  </p:childTnLst>
                                </p:cTn>
                              </p:par>
                              <p:par>
                                <p:cTn id="12"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13" dur="4500" fill="hold"/>
                                        <p:tgtEl>
                                          <p:spTgt spid="9"/>
                                        </p:tgtEl>
                                        <p:attrNameLst>
                                          <p:attrName>ppt_x</p:attrName>
                                          <p:attrName>ppt_y</p:attrName>
                                        </p:attrNameLst>
                                      </p:cBhvr>
                                      <p:rCtr x="53819" y="-39321"/>
                                    </p:animMotion>
                                  </p:childTnLst>
                                </p:cTn>
                              </p:par>
                              <p:par>
                                <p:cTn id="14"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15" dur="4900" fill="hold"/>
                                        <p:tgtEl>
                                          <p:spTgt spid="11"/>
                                        </p:tgtEl>
                                        <p:attrNameLst>
                                          <p:attrName>ppt_x</p:attrName>
                                          <p:attrName>ppt_y</p:attrName>
                                        </p:attrNameLst>
                                      </p:cBhvr>
                                      <p:rCtr x="-63125" y="-1204"/>
                                    </p:animMotion>
                                  </p:childTnLst>
                                </p:cTn>
                              </p:par>
                              <p:par>
                                <p:cTn id="16"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17" dur="4500" fill="hold"/>
                                        <p:tgtEl>
                                          <p:spTgt spid="16"/>
                                        </p:tgtEl>
                                        <p:attrNameLst>
                                          <p:attrName>ppt_x</p:attrName>
                                          <p:attrName>ppt_y</p:attrName>
                                        </p:attrNameLst>
                                      </p:cBhvr>
                                      <p:rCtr x="53819" y="-39321"/>
                                    </p:animMotion>
                                  </p:childTnLst>
                                </p:cTn>
                              </p:par>
                            </p:childTnLst>
                          </p:cTn>
                        </p:par>
                        <p:par>
                          <p:cTn id="18" fill="hold">
                            <p:stCondLst>
                              <p:cond delay="5650"/>
                            </p:stCondLst>
                            <p:childTnLst>
                              <p:par>
                                <p:cTn id="19" presetID="2" presetClass="entr" presetSubtype="4"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par>
                          <p:cTn id="23" fill="hold">
                            <p:stCondLst>
                              <p:cond delay="6150"/>
                            </p:stCondLst>
                            <p:childTnLst>
                              <p:par>
                                <p:cTn id="24" presetID="26"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80">
                                          <p:stCondLst>
                                            <p:cond delay="0"/>
                                          </p:stCondLst>
                                        </p:cTn>
                                        <p:tgtEl>
                                          <p:spTgt spid="17"/>
                                        </p:tgtEl>
                                      </p:cBhvr>
                                    </p:animEffect>
                                    <p:anim calcmode="lin" valueType="num">
                                      <p:cBhvr>
                                        <p:cTn id="2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2" dur="26">
                                          <p:stCondLst>
                                            <p:cond delay="650"/>
                                          </p:stCondLst>
                                        </p:cTn>
                                        <p:tgtEl>
                                          <p:spTgt spid="17"/>
                                        </p:tgtEl>
                                      </p:cBhvr>
                                      <p:to x="100000" y="60000"/>
                                    </p:animScale>
                                    <p:animScale>
                                      <p:cBhvr>
                                        <p:cTn id="33" dur="166" decel="50000">
                                          <p:stCondLst>
                                            <p:cond delay="676"/>
                                          </p:stCondLst>
                                        </p:cTn>
                                        <p:tgtEl>
                                          <p:spTgt spid="17"/>
                                        </p:tgtEl>
                                      </p:cBhvr>
                                      <p:to x="100000" y="100000"/>
                                    </p:animScale>
                                    <p:animScale>
                                      <p:cBhvr>
                                        <p:cTn id="34" dur="26">
                                          <p:stCondLst>
                                            <p:cond delay="1312"/>
                                          </p:stCondLst>
                                        </p:cTn>
                                        <p:tgtEl>
                                          <p:spTgt spid="17"/>
                                        </p:tgtEl>
                                      </p:cBhvr>
                                      <p:to x="100000" y="80000"/>
                                    </p:animScale>
                                    <p:animScale>
                                      <p:cBhvr>
                                        <p:cTn id="35" dur="166" decel="50000">
                                          <p:stCondLst>
                                            <p:cond delay="1338"/>
                                          </p:stCondLst>
                                        </p:cTn>
                                        <p:tgtEl>
                                          <p:spTgt spid="17"/>
                                        </p:tgtEl>
                                      </p:cBhvr>
                                      <p:to x="100000" y="100000"/>
                                    </p:animScale>
                                    <p:animScale>
                                      <p:cBhvr>
                                        <p:cTn id="36" dur="26">
                                          <p:stCondLst>
                                            <p:cond delay="1642"/>
                                          </p:stCondLst>
                                        </p:cTn>
                                        <p:tgtEl>
                                          <p:spTgt spid="17"/>
                                        </p:tgtEl>
                                      </p:cBhvr>
                                      <p:to x="100000" y="90000"/>
                                    </p:animScale>
                                    <p:animScale>
                                      <p:cBhvr>
                                        <p:cTn id="37" dur="166" decel="50000">
                                          <p:stCondLst>
                                            <p:cond delay="1668"/>
                                          </p:stCondLst>
                                        </p:cTn>
                                        <p:tgtEl>
                                          <p:spTgt spid="17"/>
                                        </p:tgtEl>
                                      </p:cBhvr>
                                      <p:to x="100000" y="100000"/>
                                    </p:animScale>
                                    <p:animScale>
                                      <p:cBhvr>
                                        <p:cTn id="38" dur="26">
                                          <p:stCondLst>
                                            <p:cond delay="1808"/>
                                          </p:stCondLst>
                                        </p:cTn>
                                        <p:tgtEl>
                                          <p:spTgt spid="17"/>
                                        </p:tgtEl>
                                      </p:cBhvr>
                                      <p:to x="100000" y="95000"/>
                                    </p:animScale>
                                    <p:animScale>
                                      <p:cBhvr>
                                        <p:cTn id="39"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175"/>
            <a:ext cx="12192000" cy="68580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376" y="3753321"/>
            <a:ext cx="6818251" cy="2934101"/>
          </a:xfrm>
          <a:prstGeom prst="rect">
            <a:avLst/>
          </a:prstGeom>
        </p:spPr>
      </p:pic>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grpSp>
        <p:nvGrpSpPr>
          <p:cNvPr id="9" name="Group 8"/>
          <p:cNvGrpSpPr/>
          <p:nvPr/>
        </p:nvGrpSpPr>
        <p:grpSpPr>
          <a:xfrm>
            <a:off x="6792360" y="987261"/>
            <a:ext cx="4817292" cy="3509120"/>
            <a:chOff x="6505854" y="1731703"/>
            <a:chExt cx="6056388" cy="4974558"/>
          </a:xfrm>
        </p:grpSpPr>
        <p:grpSp>
          <p:nvGrpSpPr>
            <p:cNvPr id="12" name="Group 11"/>
            <p:cNvGrpSpPr/>
            <p:nvPr/>
          </p:nvGrpSpPr>
          <p:grpSpPr>
            <a:xfrm>
              <a:off x="6505854" y="1731703"/>
              <a:ext cx="5875746" cy="4974558"/>
              <a:chOff x="255974" y="1442720"/>
              <a:chExt cx="5875746" cy="4974558"/>
            </a:xfrm>
          </p:grpSpPr>
          <p:cxnSp>
            <p:nvCxnSpPr>
              <p:cNvPr id="14" name="Straight Arrow Connector 13">
                <a:extLst>
                  <a:ext uri="{FF2B5EF4-FFF2-40B4-BE49-F238E27FC236}">
                    <a16:creationId xmlns:a16="http://schemas.microsoft.com/office/drawing/2014/main" xmlns="" id="{D3C50174-DE0D-4742-A9C9-5809A15E30E2}"/>
                  </a:ext>
                </a:extLst>
              </p:cNvPr>
              <p:cNvCxnSpPr>
                <a:cxnSpLocks/>
              </p:cNvCxnSpPr>
              <p:nvPr/>
            </p:nvCxnSpPr>
            <p:spPr>
              <a:xfrm>
                <a:off x="1178560" y="3586480"/>
                <a:ext cx="3434080" cy="0"/>
              </a:xfrm>
              <a:prstGeom prst="straightConnector1">
                <a:avLst/>
              </a:prstGeom>
              <a:ln w="38100">
                <a:solidFill>
                  <a:srgbClr val="53B57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32622F5C-AC2F-48A0-89B2-A79A599D49F6}"/>
                  </a:ext>
                </a:extLst>
              </p:cNvPr>
              <p:cNvCxnSpPr>
                <a:cxnSpLocks/>
              </p:cNvCxnSpPr>
              <p:nvPr/>
            </p:nvCxnSpPr>
            <p:spPr>
              <a:xfrm>
                <a:off x="2886711" y="1849120"/>
                <a:ext cx="0" cy="3373120"/>
              </a:xfrm>
              <a:prstGeom prst="straightConnector1">
                <a:avLst/>
              </a:prstGeom>
              <a:ln w="38100">
                <a:solidFill>
                  <a:srgbClr val="53B57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D65DF0FD-2525-4DC9-82B2-EB5ED70C9E06}"/>
                  </a:ext>
                </a:extLst>
              </p:cNvPr>
              <p:cNvCxnSpPr>
                <a:cxnSpLocks/>
              </p:cNvCxnSpPr>
              <p:nvPr/>
            </p:nvCxnSpPr>
            <p:spPr>
              <a:xfrm flipV="1">
                <a:off x="1687831" y="2387600"/>
                <a:ext cx="2396489" cy="2362200"/>
              </a:xfrm>
              <a:prstGeom prst="straightConnector1">
                <a:avLst/>
              </a:prstGeom>
              <a:ln w="38100">
                <a:solidFill>
                  <a:srgbClr val="53B578"/>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392A8F56-883E-4131-9C95-241EF90177A3}"/>
                  </a:ext>
                </a:extLst>
              </p:cNvPr>
              <p:cNvSpPr txBox="1"/>
              <p:nvPr/>
            </p:nvSpPr>
            <p:spPr>
              <a:xfrm>
                <a:off x="2600960" y="1442720"/>
                <a:ext cx="92456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Bắc</a:t>
                </a:r>
              </a:p>
            </p:txBody>
          </p:sp>
          <p:cxnSp>
            <p:nvCxnSpPr>
              <p:cNvPr id="18" name="Straight Arrow Connector 17">
                <a:extLst>
                  <a:ext uri="{FF2B5EF4-FFF2-40B4-BE49-F238E27FC236}">
                    <a16:creationId xmlns:a16="http://schemas.microsoft.com/office/drawing/2014/main" xmlns="" id="{79F11D25-6EDA-4ACA-9BB0-02D251886C1C}"/>
                  </a:ext>
                </a:extLst>
              </p:cNvPr>
              <p:cNvCxnSpPr>
                <a:cxnSpLocks/>
              </p:cNvCxnSpPr>
              <p:nvPr/>
            </p:nvCxnSpPr>
            <p:spPr>
              <a:xfrm>
                <a:off x="1697355" y="2387600"/>
                <a:ext cx="2396489" cy="2428240"/>
              </a:xfrm>
              <a:prstGeom prst="straightConnector1">
                <a:avLst/>
              </a:prstGeom>
              <a:ln w="38100">
                <a:solidFill>
                  <a:srgbClr val="53B578"/>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DE897A44-BC85-454A-AD40-9DEC7A004B2C}"/>
                  </a:ext>
                </a:extLst>
              </p:cNvPr>
              <p:cNvSpPr txBox="1"/>
              <p:nvPr/>
            </p:nvSpPr>
            <p:spPr>
              <a:xfrm>
                <a:off x="4242435" y="1964452"/>
                <a:ext cx="1559494" cy="567199"/>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ĐôngBắc</a:t>
                </a:r>
                <a:endParaRPr lang="en-US" sz="20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46A6F3C2-808F-4958-AB92-DE2E63664AEC}"/>
                  </a:ext>
                </a:extLst>
              </p:cNvPr>
              <p:cNvSpPr txBox="1"/>
              <p:nvPr/>
            </p:nvSpPr>
            <p:spPr>
              <a:xfrm>
                <a:off x="255974" y="1952975"/>
                <a:ext cx="1758886" cy="567199"/>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Tây</a:t>
                </a:r>
                <a:r>
                  <a:rPr lang="en-US" sz="2000" dirty="0">
                    <a:latin typeface="Arial" panose="020B0604020202020204" pitchFamily="34" charset="0"/>
                    <a:cs typeface="Arial" panose="020B0604020202020204" pitchFamily="34" charset="0"/>
                  </a:rPr>
                  <a:t> Bắc</a:t>
                </a:r>
              </a:p>
            </p:txBody>
          </p:sp>
          <p:sp>
            <p:nvSpPr>
              <p:cNvPr id="21" name="TextBox 20">
                <a:extLst>
                  <a:ext uri="{FF2B5EF4-FFF2-40B4-BE49-F238E27FC236}">
                    <a16:creationId xmlns:a16="http://schemas.microsoft.com/office/drawing/2014/main" xmlns="" id="{CEE4EBF6-EFC9-468B-99FB-36D6B9DFF0D9}"/>
                  </a:ext>
                </a:extLst>
              </p:cNvPr>
              <p:cNvSpPr txBox="1"/>
              <p:nvPr/>
            </p:nvSpPr>
            <p:spPr>
              <a:xfrm>
                <a:off x="361431" y="3420543"/>
                <a:ext cx="1458591"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Tây</a:t>
                </a:r>
                <a:endParaRPr lang="en-US" sz="20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74DB8512-14E6-4C6B-A52B-79BA56E62E70}"/>
                  </a:ext>
                </a:extLst>
              </p:cNvPr>
              <p:cNvSpPr txBox="1"/>
              <p:nvPr/>
            </p:nvSpPr>
            <p:spPr>
              <a:xfrm>
                <a:off x="488632" y="4686905"/>
                <a:ext cx="1751226" cy="567199"/>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Tây</a:t>
                </a:r>
                <a:r>
                  <a:rPr lang="en-US" sz="2000" dirty="0">
                    <a:latin typeface="Arial" panose="020B0604020202020204" pitchFamily="34" charset="0"/>
                    <a:cs typeface="Arial" panose="020B0604020202020204" pitchFamily="34" charset="0"/>
                  </a:rPr>
                  <a:t> Nam</a:t>
                </a:r>
              </a:p>
            </p:txBody>
          </p:sp>
          <p:sp>
            <p:nvSpPr>
              <p:cNvPr id="23" name="TextBox 22">
                <a:extLst>
                  <a:ext uri="{FF2B5EF4-FFF2-40B4-BE49-F238E27FC236}">
                    <a16:creationId xmlns:a16="http://schemas.microsoft.com/office/drawing/2014/main" xmlns="" id="{96D4F736-106C-406E-BA84-6A8F4B086E49}"/>
                  </a:ext>
                </a:extLst>
              </p:cNvPr>
              <p:cNvSpPr txBox="1"/>
              <p:nvPr/>
            </p:nvSpPr>
            <p:spPr>
              <a:xfrm>
                <a:off x="2333944" y="5288280"/>
                <a:ext cx="1458591" cy="400110"/>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 Nam</a:t>
                </a:r>
              </a:p>
            </p:txBody>
          </p:sp>
          <p:sp>
            <p:nvSpPr>
              <p:cNvPr id="24" name="TextBox 23">
                <a:extLst>
                  <a:ext uri="{FF2B5EF4-FFF2-40B4-BE49-F238E27FC236}">
                    <a16:creationId xmlns:a16="http://schemas.microsoft.com/office/drawing/2014/main" xmlns="" id="{0D37C6A8-A693-443E-B15A-519FA965D672}"/>
                  </a:ext>
                </a:extLst>
              </p:cNvPr>
              <p:cNvSpPr txBox="1"/>
              <p:nvPr/>
            </p:nvSpPr>
            <p:spPr>
              <a:xfrm>
                <a:off x="4184978" y="4749801"/>
                <a:ext cx="1946742" cy="56719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Đông Nam</a:t>
                </a:r>
              </a:p>
            </p:txBody>
          </p:sp>
          <p:sp>
            <p:nvSpPr>
              <p:cNvPr id="25" name="TextBox 24">
                <a:extLst>
                  <a:ext uri="{FF2B5EF4-FFF2-40B4-BE49-F238E27FC236}">
                    <a16:creationId xmlns:a16="http://schemas.microsoft.com/office/drawing/2014/main" xmlns="" id="{6F43FB58-BB51-4B5C-AAB0-BA164001B8FB}"/>
                  </a:ext>
                </a:extLst>
              </p:cNvPr>
              <p:cNvSpPr txBox="1"/>
              <p:nvPr/>
            </p:nvSpPr>
            <p:spPr>
              <a:xfrm>
                <a:off x="958535" y="5762818"/>
                <a:ext cx="5173185" cy="654460"/>
              </a:xfrm>
              <a:prstGeom prst="rect">
                <a:avLst/>
              </a:prstGeom>
              <a:noFill/>
            </p:spPr>
            <p:txBody>
              <a:bodyPr wrap="square" rtlCol="0">
                <a:spAutoFit/>
              </a:bodyPr>
              <a:lstStyle/>
              <a:p>
                <a:r>
                  <a:rPr lang="en-US" sz="2000" i="1" dirty="0">
                    <a:solidFill>
                      <a:srgbClr val="0070C0"/>
                    </a:solidFill>
                    <a:latin typeface="Arial" panose="020B0604020202020204" pitchFamily="34" charset="0"/>
                    <a:cs typeface="Arial" panose="020B0604020202020204" pitchFamily="34" charset="0"/>
                  </a:rPr>
                  <a:t> </a:t>
                </a:r>
                <a:r>
                  <a:rPr lang="en-US" sz="2400" i="1" dirty="0">
                    <a:solidFill>
                      <a:srgbClr val="0070C0"/>
                    </a:solidFill>
                    <a:latin typeface="Arial" panose="020B0604020202020204" pitchFamily="34" charset="0"/>
                    <a:cs typeface="Arial" panose="020B0604020202020204" pitchFamily="34" charset="0"/>
                  </a:rPr>
                  <a:t>Hình 3.1. Các hướng </a:t>
                </a:r>
                <a:r>
                  <a:rPr lang="en-US" sz="2400" i="1" dirty="0" err="1">
                    <a:solidFill>
                      <a:srgbClr val="0070C0"/>
                    </a:solidFill>
                    <a:latin typeface="Arial" panose="020B0604020202020204" pitchFamily="34" charset="0"/>
                    <a:cs typeface="Arial" panose="020B0604020202020204" pitchFamily="34" charset="0"/>
                  </a:rPr>
                  <a:t>chính</a:t>
                </a:r>
                <a:endParaRPr lang="en-US" sz="2400" i="1" dirty="0">
                  <a:solidFill>
                    <a:srgbClr val="0070C0"/>
                  </a:solidFill>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xmlns="" id="{20B4B09D-7F25-4C8E-97E0-585BA39F455B}"/>
                </a:ext>
              </a:extLst>
            </p:cNvPr>
            <p:cNvSpPr txBox="1"/>
            <p:nvPr/>
          </p:nvSpPr>
          <p:spPr>
            <a:xfrm>
              <a:off x="11103651" y="3624607"/>
              <a:ext cx="1458591"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Đông</a:t>
              </a:r>
            </a:p>
          </p:txBody>
        </p:sp>
      </p:grpSp>
      <p:sp>
        <p:nvSpPr>
          <p:cNvPr id="4" name="Rectangle 3"/>
          <p:cNvSpPr/>
          <p:nvPr/>
        </p:nvSpPr>
        <p:spPr>
          <a:xfrm>
            <a:off x="1702843" y="1228140"/>
            <a:ext cx="4453166" cy="1815882"/>
          </a:xfrm>
          <a:prstGeom prst="rect">
            <a:avLst/>
          </a:prstGeom>
        </p:spPr>
        <p:txBody>
          <a:bodyPr wrap="square">
            <a:spAutoFit/>
          </a:bodyPr>
          <a:lstStyle/>
          <a:p>
            <a:pPr algn="just"/>
            <a:r>
              <a:rPr lang="en-US" sz="2800" i="1" dirty="0">
                <a:latin typeface="Times New Roman" panose="02020603050405020304" pitchFamily="18" charset="0"/>
                <a:cs typeface="Times New Roman" panose="02020603050405020304" pitchFamily="18" charset="0"/>
              </a:rPr>
              <a:t>Dựa </a:t>
            </a:r>
            <a:r>
              <a:rPr lang="en-US" sz="2800" i="1" dirty="0" err="1">
                <a:latin typeface="Times New Roman" panose="02020603050405020304" pitchFamily="18" charset="0"/>
                <a:cs typeface="Times New Roman" panose="02020603050405020304" pitchFamily="18" charset="0"/>
              </a:rPr>
              <a:t>vào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hình</a:t>
            </a:r>
            <a:r>
              <a:rPr lang="en-US" sz="2800" i="1" dirty="0">
                <a:latin typeface="Times New Roman" panose="02020603050405020304" pitchFamily="18" charset="0"/>
                <a:cs typeface="Times New Roman" panose="02020603050405020304" pitchFamily="18" charset="0"/>
              </a:rPr>
              <a:t> 3.1,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hướng </a:t>
            </a:r>
            <a:r>
              <a:rPr lang="en-US" sz="2800" i="1" dirty="0" err="1">
                <a:latin typeface="Times New Roman" panose="02020603050405020304" pitchFamily="18" charset="0"/>
                <a:cs typeface="Times New Roman" panose="02020603050405020304" pitchFamily="18" charset="0"/>
              </a:rPr>
              <a:t>chính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hướng </a:t>
            </a:r>
            <a:r>
              <a:rPr lang="en-US" sz="2800" i="1" dirty="0" err="1">
                <a:latin typeface="Times New Roman" panose="02020603050405020304" pitchFamily="18" charset="0"/>
                <a:cs typeface="Times New Roman" panose="02020603050405020304" pitchFamily="18" charset="0"/>
              </a:rPr>
              <a:t>trung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gian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đồ</a:t>
            </a:r>
            <a:r>
              <a:rPr lang="en-US" sz="2800" i="1" dirty="0">
                <a:latin typeface="Times New Roman" panose="02020603050405020304" pitchFamily="18" charset="0"/>
                <a:cs typeface="Times New Roman" panose="02020603050405020304" pitchFamily="18" charset="0"/>
              </a:rPr>
              <a:t>?</a:t>
            </a:r>
          </a:p>
        </p:txBody>
      </p:sp>
      <p:sp>
        <p:nvSpPr>
          <p:cNvPr id="26" name="Rectangle 25">
            <a:extLst>
              <a:ext uri="{FF2B5EF4-FFF2-40B4-BE49-F238E27FC236}">
                <a16:creationId xmlns:a16="http://schemas.microsoft.com/office/drawing/2014/main" xmlns="" id="{F36E0CB7-D68F-3D48-AD10-A72E104B7E74}"/>
              </a:ext>
            </a:extLst>
          </p:cNvPr>
          <p:cNvSpPr/>
          <p:nvPr/>
        </p:nvSpPr>
        <p:spPr>
          <a:xfrm>
            <a:off x="48131" y="148623"/>
            <a:ext cx="4584033" cy="587853"/>
          </a:xfrm>
          <a:prstGeom prst="rect">
            <a:avLst/>
          </a:prstGeom>
        </p:spPr>
        <p:txBody>
          <a:bodyPr wrap="square">
            <a:spAutoFit/>
          </a:bodyPr>
          <a:lstStyle/>
          <a:p>
            <a:pPr algn="just">
              <a:lnSpc>
                <a:spcPct val="115000"/>
              </a:lnSpc>
              <a:spcAft>
                <a:spcPts val="800"/>
              </a:spcAft>
            </a:pPr>
            <a:r>
              <a:rPr lang="nl-NL" sz="28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1 Phương </a:t>
            </a:r>
            <a:r>
              <a:rPr lang="nl-NL"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hướng trên bản đồ</a:t>
            </a:r>
            <a:endParaRPr lang="x-none" sz="2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770089" y="707754"/>
            <a:ext cx="3267241" cy="523220"/>
          </a:xfrm>
          <a:prstGeom prst="rect">
            <a:avLst/>
          </a:prstGeom>
        </p:spPr>
        <p:txBody>
          <a:bodyPr wrap="none">
            <a:spAutoFit/>
          </a:bodyPr>
          <a:lstStyle/>
          <a:p>
            <a:r>
              <a:rPr lang="en-US" sz="2800" b="1" dirty="0">
                <a:solidFill>
                  <a:srgbClr val="7030A0"/>
                </a:solidFill>
                <a:latin typeface="Times New Roman" panose="02020603050405020304" pitchFamily="18" charset="0"/>
                <a:cs typeface="Times New Roman" panose="02020603050405020304" pitchFamily="18" charset="0"/>
              </a:rPr>
              <a:t>Hình thức: </a:t>
            </a:r>
            <a:r>
              <a:rPr lang="en-US" sz="2800" b="1" dirty="0" err="1">
                <a:solidFill>
                  <a:srgbClr val="7030A0"/>
                </a:solidFill>
                <a:latin typeface="Times New Roman" panose="02020603050405020304" pitchFamily="18" charset="0"/>
                <a:cs typeface="Times New Roman" panose="02020603050405020304" pitchFamily="18" charset="0"/>
              </a:rPr>
              <a:t>Cá</a:t>
            </a:r>
            <a:r>
              <a:rPr lang="en-US" sz="2800" b="1" dirty="0">
                <a:solidFill>
                  <a:srgbClr val="7030A0"/>
                </a:solidFill>
                <a:latin typeface="Times New Roman" panose="02020603050405020304" pitchFamily="18" charset="0"/>
                <a:cs typeface="Times New Roman" panose="02020603050405020304" pitchFamily="18" charset="0"/>
              </a:rPr>
              <a:t> nhân</a:t>
            </a:r>
          </a:p>
        </p:txBody>
      </p:sp>
      <p:pic>
        <p:nvPicPr>
          <p:cNvPr id="27" name="Hình ảnh 4">
            <a:extLst>
              <a:ext uri="{FF2B5EF4-FFF2-40B4-BE49-F238E27FC236}">
                <a16:creationId xmlns:a16="http://schemas.microsoft.com/office/drawing/2014/main" xmlns="" id="{AE239D9F-3DD3-41DA-BCD2-2404A824BD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376" y="884288"/>
            <a:ext cx="900362" cy="900362"/>
          </a:xfrm>
          <a:prstGeom prst="rect">
            <a:avLst/>
          </a:prstGeom>
        </p:spPr>
      </p:pic>
    </p:spTree>
    <p:extLst>
      <p:ext uri="{BB962C8B-B14F-4D97-AF65-F5344CB8AC3E}">
        <p14:creationId xmlns:p14="http://schemas.microsoft.com/office/powerpoint/2010/main" val="13628475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nodeType="clickEffect">
                                  <p:stCondLst>
                                    <p:cond delay="0"/>
                                  </p:stCondLst>
                                  <p:childTnLst>
                                    <p:animClr clrSpc="rgb" dir="cw">
                                      <p:cBhvr override="childStyle">
                                        <p:cTn id="13" dur="250" autoRev="1" fill="remove"/>
                                        <p:tgtEl>
                                          <p:spTgt spid="3"/>
                                        </p:tgtEl>
                                        <p:attrNameLst>
                                          <p:attrName>style.color</p:attrName>
                                        </p:attrNameLst>
                                      </p:cBhvr>
                                      <p:to>
                                        <a:schemeClr val="bg1"/>
                                      </p:to>
                                    </p:animClr>
                                    <p:animClr clrSpc="rgb" dir="cw">
                                      <p:cBhvr>
                                        <p:cTn id="14" dur="250" autoRev="1" fill="remove"/>
                                        <p:tgtEl>
                                          <p:spTgt spid="3"/>
                                        </p:tgtEl>
                                        <p:attrNameLst>
                                          <p:attrName>fillcolor</p:attrName>
                                        </p:attrNameLst>
                                      </p:cBhvr>
                                      <p:to>
                                        <a:schemeClr val="bg1"/>
                                      </p:to>
                                    </p:animClr>
                                    <p:set>
                                      <p:cBhvr>
                                        <p:cTn id="15" dur="250" autoRev="1" fill="remove"/>
                                        <p:tgtEl>
                                          <p:spTgt spid="3"/>
                                        </p:tgtEl>
                                        <p:attrNameLst>
                                          <p:attrName>fill.type</p:attrName>
                                        </p:attrNameLst>
                                      </p:cBhvr>
                                      <p:to>
                                        <p:strVal val="solid"/>
                                      </p:to>
                                    </p:set>
                                    <p:set>
                                      <p:cBhvr>
                                        <p:cTn id="16" dur="250" autoRev="1" fill="remove"/>
                                        <p:tgtEl>
                                          <p:spTgt spid="3"/>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ircle(in)">
                                      <p:cBhvr>
                                        <p:cTn id="21" dur="2000"/>
                                        <p:tgtEl>
                                          <p:spTgt spid="26"/>
                                        </p:tgtEl>
                                      </p:cBhvr>
                                    </p:animEffect>
                                  </p:childTnLst>
                                </p:cTn>
                              </p:par>
                            </p:childTnLst>
                          </p:cTn>
                        </p:par>
                        <p:par>
                          <p:cTn id="22" fill="hold">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1" presetClass="entr" presetSubtype="1"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heel(1)">
                                      <p:cBhvr>
                                        <p:cTn id="30" dur="2000"/>
                                        <p:tgtEl>
                                          <p:spTgt spid="4"/>
                                        </p:tgtEl>
                                      </p:cBhvr>
                                    </p:animEffect>
                                  </p:childTnLst>
                                </p:cTn>
                              </p:par>
                              <p:par>
                                <p:cTn id="31" presetID="2" presetClass="entr" presetSubtype="4"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ppt_x"/>
                                          </p:val>
                                        </p:tav>
                                        <p:tav tm="100000">
                                          <p:val>
                                            <p:strVal val="#ppt_x"/>
                                          </p:val>
                                        </p:tav>
                                      </p:tavLst>
                                    </p:anim>
                                    <p:anim calcmode="lin" valueType="num">
                                      <p:cBhvr additive="base">
                                        <p:cTn id="34" dur="500" fill="hold"/>
                                        <p:tgtEl>
                                          <p:spTgt spid="27"/>
                                        </p:tgtEl>
                                        <p:attrNameLst>
                                          <p:attrName>ppt_y</p:attrName>
                                        </p:attrNameLst>
                                      </p:cBhvr>
                                      <p:tavLst>
                                        <p:tav tm="0">
                                          <p:val>
                                            <p:strVal val="1+#ppt_h/2"/>
                                          </p:val>
                                        </p:tav>
                                        <p:tav tm="100000">
                                          <p:val>
                                            <p:strVal val="#ppt_y"/>
                                          </p:val>
                                        </p:tav>
                                      </p:tavLst>
                                    </p:anim>
                                  </p:childTnLst>
                                </p:cTn>
                              </p:par>
                            </p:childTnLst>
                          </p:cTn>
                        </p:par>
                        <p:par>
                          <p:cTn id="35" fill="hold">
                            <p:stCondLst>
                              <p:cond delay="4500"/>
                            </p:stCondLst>
                            <p:childTnLst>
                              <p:par>
                                <p:cTn id="36" presetID="10" presetClass="entr" presetSubtype="0"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175"/>
            <a:ext cx="12192000" cy="6858000"/>
          </a:xfrm>
          <a:prstGeom prst="rect">
            <a:avLst/>
          </a:prstGeom>
        </p:spPr>
      </p:pic>
      <p:grpSp>
        <p:nvGrpSpPr>
          <p:cNvPr id="4" name="组合 3">
            <a:extLst>
              <a:ext uri="{FF2B5EF4-FFF2-40B4-BE49-F238E27FC236}">
                <a16:creationId xmlns:a16="http://schemas.microsoft.com/office/drawing/2014/main" xmlns="" id="{53CB73C9-907F-430E-BC14-D8307DB43957}"/>
              </a:ext>
            </a:extLst>
          </p:cNvPr>
          <p:cNvGrpSpPr/>
          <p:nvPr/>
        </p:nvGrpSpPr>
        <p:grpSpPr>
          <a:xfrm>
            <a:off x="421564" y="2160824"/>
            <a:ext cx="4689617" cy="822217"/>
            <a:chOff x="891857" y="2206678"/>
            <a:chExt cx="3673972" cy="647220"/>
          </a:xfrm>
        </p:grpSpPr>
        <p:pic>
          <p:nvPicPr>
            <p:cNvPr id="5" name="图片 4">
              <a:extLst>
                <a:ext uri="{FF2B5EF4-FFF2-40B4-BE49-F238E27FC236}">
                  <a16:creationId xmlns:a16="http://schemas.microsoft.com/office/drawing/2014/main" xmlns="" id="{845715D2-1E98-4F83-9247-27B8494B0541}"/>
                </a:ext>
              </a:extLst>
            </p:cNvPr>
            <p:cNvPicPr>
              <a:picLocks noChangeAspect="1"/>
            </p:cNvPicPr>
            <p:nvPr/>
          </p:nvPicPr>
          <p:blipFill>
            <a:blip r:embed="rId3">
              <a:duotone>
                <a:prstClr val="black"/>
                <a:schemeClr val="accent2">
                  <a:tint val="45000"/>
                  <a:satMod val="400000"/>
                </a:schemeClr>
              </a:duotone>
            </a:blip>
            <a:stretch>
              <a:fillRect/>
            </a:stretch>
          </p:blipFill>
          <p:spPr>
            <a:xfrm>
              <a:off x="891857" y="2206678"/>
              <a:ext cx="3155592" cy="647220"/>
            </a:xfrm>
            <a:prstGeom prst="rect">
              <a:avLst/>
            </a:prstGeom>
          </p:spPr>
        </p:pic>
        <p:sp>
          <p:nvSpPr>
            <p:cNvPr id="6" name="文本框 5">
              <a:extLst>
                <a:ext uri="{FF2B5EF4-FFF2-40B4-BE49-F238E27FC236}">
                  <a16:creationId xmlns:a16="http://schemas.microsoft.com/office/drawing/2014/main" xmlns="" id="{4281FA08-DC51-4041-99B1-0767A0573AF9}"/>
                </a:ext>
              </a:extLst>
            </p:cNvPr>
            <p:cNvSpPr txBox="1"/>
            <p:nvPr/>
          </p:nvSpPr>
          <p:spPr>
            <a:xfrm>
              <a:off x="1727379" y="2277967"/>
              <a:ext cx="2838450" cy="400110"/>
            </a:xfrm>
            <a:prstGeom prst="rect">
              <a:avLst/>
            </a:prstGeom>
            <a:noFill/>
          </p:spPr>
          <p:txBody>
            <a:bodyPr wrap="square" rtlCol="0">
              <a:spAutoFit/>
            </a:bodyPr>
            <a:lstStyle/>
            <a:p>
              <a:pPr algn="ctr"/>
              <a:endParaRPr lang="zh-CN" altLang="en-US" sz="2000" b="1" dirty="0">
                <a:solidFill>
                  <a:schemeClr val="bg1"/>
                </a:solidFill>
                <a:effectLst>
                  <a:outerShdw blurRad="38100" dist="38100" dir="2700000" algn="tl">
                    <a:srgbClr val="000000">
                      <a:alpha val="43137"/>
                    </a:srgbClr>
                  </a:outerShdw>
                </a:effectLst>
                <a:latin typeface="字魂27号-布丁体" panose="00000500000000000000" pitchFamily="2" charset="-122"/>
                <a:ea typeface="字魂27号-布丁体" panose="00000500000000000000" pitchFamily="2" charset="-122"/>
              </a:endParaRPr>
            </a:p>
          </p:txBody>
        </p:sp>
      </p:grpSp>
      <p:grpSp>
        <p:nvGrpSpPr>
          <p:cNvPr id="7" name="组合 6">
            <a:extLst>
              <a:ext uri="{FF2B5EF4-FFF2-40B4-BE49-F238E27FC236}">
                <a16:creationId xmlns:a16="http://schemas.microsoft.com/office/drawing/2014/main" xmlns="" id="{28F0C1A8-1546-4D17-AF4B-498BBE5EC242}"/>
              </a:ext>
            </a:extLst>
          </p:cNvPr>
          <p:cNvGrpSpPr/>
          <p:nvPr/>
        </p:nvGrpSpPr>
        <p:grpSpPr>
          <a:xfrm>
            <a:off x="230797" y="4341114"/>
            <a:ext cx="4218700" cy="820918"/>
            <a:chOff x="1568808" y="3248745"/>
            <a:chExt cx="3155592" cy="647220"/>
          </a:xfrm>
        </p:grpSpPr>
        <p:pic>
          <p:nvPicPr>
            <p:cNvPr id="8" name="图片 7">
              <a:extLst>
                <a:ext uri="{FF2B5EF4-FFF2-40B4-BE49-F238E27FC236}">
                  <a16:creationId xmlns:a16="http://schemas.microsoft.com/office/drawing/2014/main" xmlns="" id="{29C56252-4D15-4990-A5ED-148C6A587F0A}"/>
                </a:ext>
              </a:extLst>
            </p:cNvPr>
            <p:cNvPicPr>
              <a:picLocks noChangeAspect="1"/>
            </p:cNvPicPr>
            <p:nvPr/>
          </p:nvPicPr>
          <p:blipFill>
            <a:blip r:embed="rId3">
              <a:duotone>
                <a:prstClr val="black"/>
                <a:schemeClr val="accent2">
                  <a:tint val="45000"/>
                  <a:satMod val="400000"/>
                </a:schemeClr>
              </a:duotone>
            </a:blip>
            <a:stretch>
              <a:fillRect/>
            </a:stretch>
          </p:blipFill>
          <p:spPr>
            <a:xfrm>
              <a:off x="1568808" y="3248745"/>
              <a:ext cx="3155592" cy="647220"/>
            </a:xfrm>
            <a:prstGeom prst="rect">
              <a:avLst/>
            </a:prstGeom>
          </p:spPr>
        </p:pic>
        <p:sp>
          <p:nvSpPr>
            <p:cNvPr id="9" name="文本框 8">
              <a:extLst>
                <a:ext uri="{FF2B5EF4-FFF2-40B4-BE49-F238E27FC236}">
                  <a16:creationId xmlns:a16="http://schemas.microsoft.com/office/drawing/2014/main" xmlns="" id="{54A024C7-6F6D-4180-A5F5-2798BF541512}"/>
                </a:ext>
              </a:extLst>
            </p:cNvPr>
            <p:cNvSpPr txBox="1"/>
            <p:nvPr/>
          </p:nvSpPr>
          <p:spPr>
            <a:xfrm>
              <a:off x="1727379" y="3372300"/>
              <a:ext cx="2838450" cy="412512"/>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Các hướng </a:t>
              </a:r>
              <a:r>
                <a:rPr lang="en-US" sz="2800" b="1" dirty="0" err="1">
                  <a:solidFill>
                    <a:srgbClr val="002060"/>
                  </a:solidFill>
                  <a:latin typeface="Times New Roman" panose="02020603050405020304" pitchFamily="18" charset="0"/>
                  <a:cs typeface="Times New Roman" panose="02020603050405020304" pitchFamily="18" charset="0"/>
                </a:rPr>
                <a:t>trung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gian</a:t>
              </a:r>
              <a:r>
                <a:rPr lang="en-US" sz="2000" dirty="0">
                  <a:solidFill>
                    <a:srgbClr val="002060"/>
                  </a:solidFill>
                  <a:latin typeface="Times New Roman" panose="02020603050405020304" pitchFamily="18" charset="0"/>
                  <a:cs typeface="Times New Roman" panose="02020603050405020304" pitchFamily="18" charset="0"/>
                </a:rPr>
                <a:t>:</a:t>
              </a:r>
              <a:endParaRPr lang="zh-CN" altLang="en-US" sz="2000" b="1" dirty="0">
                <a:solidFill>
                  <a:srgbClr val="002060"/>
                </a:solidFill>
                <a:effectLst>
                  <a:outerShdw blurRad="38100" dist="38100" dir="2700000" algn="tl">
                    <a:srgbClr val="000000">
                      <a:alpha val="43137"/>
                    </a:srgbClr>
                  </a:outerShdw>
                </a:effectLst>
                <a:latin typeface="字魂27号-布丁体" panose="00000500000000000000" pitchFamily="2" charset="-122"/>
                <a:ea typeface="字魂27号-布丁体" panose="00000500000000000000" pitchFamily="2" charset="-122"/>
              </a:endParaRPr>
            </a:p>
          </p:txBody>
        </p:sp>
      </p:grpSp>
      <p:sp>
        <p:nvSpPr>
          <p:cNvPr id="13" name="矩形 12">
            <a:extLst>
              <a:ext uri="{FF2B5EF4-FFF2-40B4-BE49-F238E27FC236}">
                <a16:creationId xmlns:a16="http://schemas.microsoft.com/office/drawing/2014/main" xmlns="" id="{52C8E5F9-62E4-4769-8F5C-BB475DB1DA32}"/>
              </a:ext>
            </a:extLst>
          </p:cNvPr>
          <p:cNvSpPr/>
          <p:nvPr/>
        </p:nvSpPr>
        <p:spPr>
          <a:xfrm>
            <a:off x="4632164" y="2236461"/>
            <a:ext cx="1545513" cy="1815882"/>
          </a:xfrm>
          <a:prstGeom prst="rect">
            <a:avLst/>
          </a:prstGeom>
        </p:spPr>
        <p:txBody>
          <a:bodyPr wrap="square">
            <a:spAutoFit/>
          </a:bodyPr>
          <a:lstStyle/>
          <a:p>
            <a:pPr marL="285750" indent="-285750">
              <a:buFontTx/>
              <a:buChar char="-"/>
            </a:pPr>
            <a:r>
              <a:rPr lang="en-US" sz="2800" dirty="0" smtClean="0">
                <a:solidFill>
                  <a:schemeClr val="accent2">
                    <a:lumMod val="50000"/>
                  </a:schemeClr>
                </a:solidFill>
                <a:latin typeface="Times New Roman" panose="02020603050405020304" pitchFamily="18" charset="0"/>
                <a:cs typeface="Times New Roman" panose="02020603050405020304" pitchFamily="18" charset="0"/>
              </a:rPr>
              <a:t>Bắc</a:t>
            </a:r>
          </a:p>
          <a:p>
            <a:pPr marL="285750" indent="-285750">
              <a:buFontTx/>
              <a:buChar char="-"/>
            </a:pPr>
            <a:r>
              <a:rPr lang="en-US" sz="2800" dirty="0" smtClean="0">
                <a:solidFill>
                  <a:schemeClr val="accent2">
                    <a:lumMod val="50000"/>
                  </a:schemeClr>
                </a:solidFill>
                <a:latin typeface="Times New Roman" panose="02020603050405020304" pitchFamily="18" charset="0"/>
                <a:cs typeface="Times New Roman" panose="02020603050405020304" pitchFamily="18" charset="0"/>
              </a:rPr>
              <a:t>Nam</a:t>
            </a:r>
          </a:p>
          <a:p>
            <a:pPr marL="285750" indent="-285750">
              <a:buFontTx/>
              <a:buChar char="-"/>
            </a:pPr>
            <a:r>
              <a:rPr lang="en-US" sz="2800" dirty="0" smtClean="0">
                <a:solidFill>
                  <a:schemeClr val="accent2">
                    <a:lumMod val="50000"/>
                  </a:schemeClr>
                </a:solidFill>
                <a:latin typeface="Times New Roman" panose="02020603050405020304" pitchFamily="18" charset="0"/>
                <a:cs typeface="Times New Roman" panose="02020603050405020304" pitchFamily="18" charset="0"/>
              </a:rPr>
              <a:t>Đông </a:t>
            </a:r>
          </a:p>
          <a:p>
            <a:pPr marL="285750" indent="-285750">
              <a:buFontTx/>
              <a:buChar char="-"/>
            </a:pPr>
            <a:r>
              <a:rPr lang="en-US" sz="2800" dirty="0" err="1" smtClean="0">
                <a:solidFill>
                  <a:schemeClr val="accent2">
                    <a:lumMod val="50000"/>
                  </a:schemeClr>
                </a:solidFill>
                <a:latin typeface="Times New Roman" panose="02020603050405020304" pitchFamily="18" charset="0"/>
                <a:cs typeface="Times New Roman" panose="02020603050405020304" pitchFamily="18" charset="0"/>
              </a:rPr>
              <a:t>Tây</a:t>
            </a:r>
            <a:endParaRPr 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4" name="矩形 13">
            <a:extLst>
              <a:ext uri="{FF2B5EF4-FFF2-40B4-BE49-F238E27FC236}">
                <a16:creationId xmlns:a16="http://schemas.microsoft.com/office/drawing/2014/main" xmlns="" id="{E06C41E5-F9C1-47EC-A159-EE213564D20C}"/>
              </a:ext>
            </a:extLst>
          </p:cNvPr>
          <p:cNvSpPr/>
          <p:nvPr/>
        </p:nvSpPr>
        <p:spPr>
          <a:xfrm>
            <a:off x="4574019" y="4381747"/>
            <a:ext cx="2218341" cy="1815882"/>
          </a:xfrm>
          <a:prstGeom prst="rect">
            <a:avLst/>
          </a:prstGeom>
        </p:spPr>
        <p:txBody>
          <a:bodyPr wrap="square">
            <a:spAutoFit/>
          </a:bodyPr>
          <a:lstStyle/>
          <a:p>
            <a:pPr marL="285750" indent="-285750">
              <a:buFontTx/>
              <a:buChar char="-"/>
            </a:pPr>
            <a:r>
              <a:rPr lang="en-US" sz="2800" dirty="0">
                <a:solidFill>
                  <a:schemeClr val="accent2">
                    <a:lumMod val="75000"/>
                  </a:schemeClr>
                </a:solidFill>
                <a:latin typeface="Times New Roman" panose="02020603050405020304" pitchFamily="18" charset="0"/>
                <a:cs typeface="Times New Roman" panose="02020603050405020304" pitchFamily="18" charset="0"/>
              </a:rPr>
              <a:t>Đông </a:t>
            </a:r>
            <a:r>
              <a:rPr lang="en-US" sz="2800" dirty="0" smtClean="0">
                <a:solidFill>
                  <a:schemeClr val="accent2">
                    <a:lumMod val="75000"/>
                  </a:schemeClr>
                </a:solidFill>
                <a:latin typeface="Times New Roman" panose="02020603050405020304" pitchFamily="18" charset="0"/>
                <a:cs typeface="Times New Roman" panose="02020603050405020304" pitchFamily="18" charset="0"/>
              </a:rPr>
              <a:t>Bắc</a:t>
            </a:r>
          </a:p>
          <a:p>
            <a:pPr marL="285750" indent="-285750">
              <a:buFontTx/>
              <a:buChar char="-"/>
            </a:pPr>
            <a:r>
              <a:rPr lang="en-US" sz="2800" dirty="0" err="1" smtClean="0">
                <a:solidFill>
                  <a:schemeClr val="accent2">
                    <a:lumMod val="75000"/>
                  </a:schemeClr>
                </a:solidFill>
                <a:latin typeface="Times New Roman" panose="02020603050405020304" pitchFamily="18" charset="0"/>
                <a:cs typeface="Times New Roman" panose="02020603050405020304" pitchFamily="18" charset="0"/>
              </a:rPr>
              <a:t>Tây</a:t>
            </a:r>
            <a:r>
              <a:rPr lang="en-US" sz="2800" dirty="0" smtClean="0">
                <a:solidFill>
                  <a:schemeClr val="accent2">
                    <a:lumMod val="75000"/>
                  </a:schemeClr>
                </a:solidFill>
                <a:latin typeface="Times New Roman" panose="02020603050405020304" pitchFamily="18" charset="0"/>
                <a:cs typeface="Times New Roman" panose="02020603050405020304" pitchFamily="18" charset="0"/>
              </a:rPr>
              <a:t> Bắc </a:t>
            </a:r>
          </a:p>
          <a:p>
            <a:pPr marL="285750" indent="-285750">
              <a:buFontTx/>
              <a:buChar char="-"/>
            </a:pPr>
            <a:r>
              <a:rPr lang="en-US" sz="2800" dirty="0" smtClean="0">
                <a:solidFill>
                  <a:schemeClr val="accent2">
                    <a:lumMod val="75000"/>
                  </a:schemeClr>
                </a:solidFill>
                <a:latin typeface="Times New Roman" panose="02020603050405020304" pitchFamily="18" charset="0"/>
                <a:cs typeface="Times New Roman" panose="02020603050405020304" pitchFamily="18" charset="0"/>
              </a:rPr>
              <a:t>Đông Nam </a:t>
            </a:r>
          </a:p>
          <a:p>
            <a:pPr marL="285750" indent="-285750">
              <a:buFontTx/>
              <a:buChar char="-"/>
            </a:pPr>
            <a:r>
              <a:rPr lang="en-US" sz="2800" dirty="0" err="1" smtClean="0">
                <a:solidFill>
                  <a:schemeClr val="accent2">
                    <a:lumMod val="75000"/>
                  </a:schemeClr>
                </a:solidFill>
                <a:latin typeface="Times New Roman" panose="02020603050405020304" pitchFamily="18" charset="0"/>
                <a:cs typeface="Times New Roman" panose="02020603050405020304" pitchFamily="18" charset="0"/>
              </a:rPr>
              <a:t>Tây</a:t>
            </a:r>
            <a:r>
              <a:rPr lang="en-US" sz="280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2800" dirty="0">
                <a:solidFill>
                  <a:schemeClr val="accent2">
                    <a:lumMod val="75000"/>
                  </a:schemeClr>
                </a:solidFill>
                <a:latin typeface="Times New Roman" panose="02020603050405020304" pitchFamily="18" charset="0"/>
                <a:cs typeface="Times New Roman" panose="02020603050405020304" pitchFamily="18" charset="0"/>
              </a:rPr>
              <a:t>Nam.</a:t>
            </a:r>
          </a:p>
        </p:txBody>
      </p:sp>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512" y="749032"/>
            <a:ext cx="718619" cy="774250"/>
          </a:xfrm>
          <a:prstGeom prst="rect">
            <a:avLst/>
          </a:prstGeom>
        </p:spPr>
      </p:pic>
      <p:sp>
        <p:nvSpPr>
          <p:cNvPr id="17" name="文本框 16"/>
          <p:cNvSpPr txBox="1"/>
          <p:nvPr/>
        </p:nvSpPr>
        <p:spPr>
          <a:xfrm>
            <a:off x="1663934" y="813720"/>
            <a:ext cx="2968229" cy="584775"/>
          </a:xfrm>
          <a:prstGeom prst="rect">
            <a:avLst/>
          </a:prstGeom>
          <a:noFill/>
        </p:spPr>
        <p:txBody>
          <a:bodyPr wrap="square" rtlCol="0">
            <a:spAutoFit/>
          </a:bodyPr>
          <a:lstStyle/>
          <a:p>
            <a:pPr algn="dist"/>
            <a:r>
              <a:rPr lang="en-US" altLang="zh-CN" sz="3200" dirty="0" err="1" smtClean="0">
                <a:ln w="25400">
                  <a:noFill/>
                </a:ln>
                <a:solidFill>
                  <a:srgbClr val="7030A0"/>
                </a:solidFill>
                <a:latin typeface="Times New Roman" panose="02020603050405020304" pitchFamily="18" charset="0"/>
                <a:ea typeface="字魂27号-布丁体" panose="00000500000000000000" pitchFamily="2" charset="-122"/>
                <a:cs typeface="Times New Roman" panose="02020603050405020304" pitchFamily="18" charset="0"/>
              </a:rPr>
              <a:t>Phươnghướng</a:t>
            </a:r>
            <a:endParaRPr lang="zh-CN" altLang="en-US" sz="3200" dirty="0">
              <a:ln w="25400">
                <a:noFill/>
              </a:ln>
              <a:solidFill>
                <a:srgbClr val="7030A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8" name="Rectangle 17">
            <a:extLst>
              <a:ext uri="{FF2B5EF4-FFF2-40B4-BE49-F238E27FC236}">
                <a16:creationId xmlns:a16="http://schemas.microsoft.com/office/drawing/2014/main" xmlns="" id="{F36E0CB7-D68F-3D48-AD10-A72E104B7E74}"/>
              </a:ext>
            </a:extLst>
          </p:cNvPr>
          <p:cNvSpPr/>
          <p:nvPr/>
        </p:nvSpPr>
        <p:spPr>
          <a:xfrm>
            <a:off x="647737" y="134674"/>
            <a:ext cx="4584033" cy="587853"/>
          </a:xfrm>
          <a:prstGeom prst="rect">
            <a:avLst/>
          </a:prstGeom>
        </p:spPr>
        <p:txBody>
          <a:bodyPr wrap="square">
            <a:spAutoFit/>
          </a:bodyPr>
          <a:lstStyle/>
          <a:p>
            <a:pPr algn="just">
              <a:lnSpc>
                <a:spcPct val="115000"/>
              </a:lnSpc>
              <a:spcAft>
                <a:spcPts val="800"/>
              </a:spcAft>
            </a:pPr>
            <a:r>
              <a:rPr lang="nl-NL" sz="28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1 Phương </a:t>
            </a:r>
            <a:r>
              <a:rPr lang="nl-NL"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hướng trên bản đồ</a:t>
            </a:r>
            <a:endParaRPr lang="x-none" sz="2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922937" y="2294904"/>
            <a:ext cx="3025187" cy="523220"/>
          </a:xfrm>
          <a:prstGeom prst="rect">
            <a:avLst/>
          </a:prstGeom>
        </p:spPr>
        <p:txBody>
          <a:bodyPr wrap="none">
            <a:spAutoFit/>
          </a:bodyPr>
          <a:lstStyle/>
          <a:p>
            <a:r>
              <a:rPr lang="en-US" sz="2800" b="1" dirty="0">
                <a:solidFill>
                  <a:srgbClr val="002060"/>
                </a:solidFill>
                <a:latin typeface="Times New Roman" panose="02020603050405020304" pitchFamily="18" charset="0"/>
                <a:cs typeface="Times New Roman" panose="02020603050405020304" pitchFamily="18" charset="0"/>
              </a:rPr>
              <a:t>Các hướng </a:t>
            </a:r>
            <a:r>
              <a:rPr lang="en-US" sz="2800" b="1" dirty="0" err="1">
                <a:solidFill>
                  <a:srgbClr val="002060"/>
                </a:solidFill>
                <a:latin typeface="Times New Roman" panose="02020603050405020304" pitchFamily="18" charset="0"/>
                <a:cs typeface="Times New Roman" panose="02020603050405020304" pitchFamily="18" charset="0"/>
              </a:rPr>
              <a:t>chính</a:t>
            </a:r>
            <a:r>
              <a:rPr lang="en-US" sz="2800" b="1" dirty="0">
                <a:solidFill>
                  <a:srgbClr val="002060"/>
                </a:solidFill>
                <a:latin typeface="Times New Roman" panose="02020603050405020304" pitchFamily="18" charset="0"/>
                <a:cs typeface="Times New Roman" panose="02020603050405020304" pitchFamily="18" charset="0"/>
              </a:rPr>
              <a:t>: </a:t>
            </a:r>
            <a:endParaRPr lang="en-US" sz="2800" b="1" dirty="0">
              <a:solidFill>
                <a:srgbClr val="002060"/>
              </a:solidFill>
            </a:endParaRPr>
          </a:p>
        </p:txBody>
      </p:sp>
      <p:grpSp>
        <p:nvGrpSpPr>
          <p:cNvPr id="19" name="Group 18"/>
          <p:cNvGrpSpPr/>
          <p:nvPr/>
        </p:nvGrpSpPr>
        <p:grpSpPr>
          <a:xfrm>
            <a:off x="6792360" y="987261"/>
            <a:ext cx="4817292" cy="3789884"/>
            <a:chOff x="6505854" y="1731703"/>
            <a:chExt cx="6056388" cy="5372571"/>
          </a:xfrm>
        </p:grpSpPr>
        <p:grpSp>
          <p:nvGrpSpPr>
            <p:cNvPr id="20" name="Group 19"/>
            <p:cNvGrpSpPr/>
            <p:nvPr/>
          </p:nvGrpSpPr>
          <p:grpSpPr>
            <a:xfrm>
              <a:off x="6505854" y="1731703"/>
              <a:ext cx="5875746" cy="5372571"/>
              <a:chOff x="255974" y="1442720"/>
              <a:chExt cx="5875746" cy="5372571"/>
            </a:xfrm>
          </p:grpSpPr>
          <p:cxnSp>
            <p:nvCxnSpPr>
              <p:cNvPr id="22" name="Straight Arrow Connector 21">
                <a:extLst>
                  <a:ext uri="{FF2B5EF4-FFF2-40B4-BE49-F238E27FC236}">
                    <a16:creationId xmlns:a16="http://schemas.microsoft.com/office/drawing/2014/main" xmlns="" id="{D3C50174-DE0D-4742-A9C9-5809A15E30E2}"/>
                  </a:ext>
                </a:extLst>
              </p:cNvPr>
              <p:cNvCxnSpPr>
                <a:cxnSpLocks/>
              </p:cNvCxnSpPr>
              <p:nvPr/>
            </p:nvCxnSpPr>
            <p:spPr>
              <a:xfrm>
                <a:off x="1178560" y="3586480"/>
                <a:ext cx="3434080" cy="0"/>
              </a:xfrm>
              <a:prstGeom prst="straightConnector1">
                <a:avLst/>
              </a:prstGeom>
              <a:ln w="38100">
                <a:solidFill>
                  <a:srgbClr val="53B57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32622F5C-AC2F-48A0-89B2-A79A599D49F6}"/>
                  </a:ext>
                </a:extLst>
              </p:cNvPr>
              <p:cNvCxnSpPr>
                <a:cxnSpLocks/>
              </p:cNvCxnSpPr>
              <p:nvPr/>
            </p:nvCxnSpPr>
            <p:spPr>
              <a:xfrm>
                <a:off x="2886711" y="1849120"/>
                <a:ext cx="0" cy="3373120"/>
              </a:xfrm>
              <a:prstGeom prst="straightConnector1">
                <a:avLst/>
              </a:prstGeom>
              <a:ln w="38100">
                <a:solidFill>
                  <a:srgbClr val="53B57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D65DF0FD-2525-4DC9-82B2-EB5ED70C9E06}"/>
                  </a:ext>
                </a:extLst>
              </p:cNvPr>
              <p:cNvCxnSpPr>
                <a:cxnSpLocks/>
              </p:cNvCxnSpPr>
              <p:nvPr/>
            </p:nvCxnSpPr>
            <p:spPr>
              <a:xfrm flipV="1">
                <a:off x="1687831" y="2387600"/>
                <a:ext cx="2396489" cy="2362200"/>
              </a:xfrm>
              <a:prstGeom prst="straightConnector1">
                <a:avLst/>
              </a:prstGeom>
              <a:ln w="38100">
                <a:solidFill>
                  <a:srgbClr val="53B578"/>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392A8F56-883E-4131-9C95-241EF90177A3}"/>
                  </a:ext>
                </a:extLst>
              </p:cNvPr>
              <p:cNvSpPr txBox="1"/>
              <p:nvPr/>
            </p:nvSpPr>
            <p:spPr>
              <a:xfrm>
                <a:off x="2600960" y="1442720"/>
                <a:ext cx="92456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Bắc</a:t>
                </a:r>
              </a:p>
            </p:txBody>
          </p:sp>
          <p:cxnSp>
            <p:nvCxnSpPr>
              <p:cNvPr id="26" name="Straight Arrow Connector 25">
                <a:extLst>
                  <a:ext uri="{FF2B5EF4-FFF2-40B4-BE49-F238E27FC236}">
                    <a16:creationId xmlns:a16="http://schemas.microsoft.com/office/drawing/2014/main" xmlns="" id="{79F11D25-6EDA-4ACA-9BB0-02D251886C1C}"/>
                  </a:ext>
                </a:extLst>
              </p:cNvPr>
              <p:cNvCxnSpPr>
                <a:cxnSpLocks/>
              </p:cNvCxnSpPr>
              <p:nvPr/>
            </p:nvCxnSpPr>
            <p:spPr>
              <a:xfrm>
                <a:off x="1697355" y="2387600"/>
                <a:ext cx="2396489" cy="2428240"/>
              </a:xfrm>
              <a:prstGeom prst="straightConnector1">
                <a:avLst/>
              </a:prstGeom>
              <a:ln w="38100">
                <a:solidFill>
                  <a:srgbClr val="53B578"/>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xmlns="" id="{DE897A44-BC85-454A-AD40-9DEC7A004B2C}"/>
                  </a:ext>
                </a:extLst>
              </p:cNvPr>
              <p:cNvSpPr txBox="1"/>
              <p:nvPr/>
            </p:nvSpPr>
            <p:spPr>
              <a:xfrm>
                <a:off x="4242435" y="1964452"/>
                <a:ext cx="1559494" cy="567199"/>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ĐôngBắc</a:t>
                </a:r>
                <a:endParaRPr lang="en-US" sz="2000"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xmlns="" id="{46A6F3C2-808F-4958-AB92-DE2E63664AEC}"/>
                  </a:ext>
                </a:extLst>
              </p:cNvPr>
              <p:cNvSpPr txBox="1"/>
              <p:nvPr/>
            </p:nvSpPr>
            <p:spPr>
              <a:xfrm>
                <a:off x="255974" y="1952975"/>
                <a:ext cx="1758886" cy="567199"/>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Tây</a:t>
                </a:r>
                <a:r>
                  <a:rPr lang="en-US" sz="2000" dirty="0">
                    <a:latin typeface="Arial" panose="020B0604020202020204" pitchFamily="34" charset="0"/>
                    <a:cs typeface="Arial" panose="020B0604020202020204" pitchFamily="34" charset="0"/>
                  </a:rPr>
                  <a:t> Bắc</a:t>
                </a:r>
              </a:p>
            </p:txBody>
          </p:sp>
          <p:sp>
            <p:nvSpPr>
              <p:cNvPr id="29" name="TextBox 28">
                <a:extLst>
                  <a:ext uri="{FF2B5EF4-FFF2-40B4-BE49-F238E27FC236}">
                    <a16:creationId xmlns:a16="http://schemas.microsoft.com/office/drawing/2014/main" xmlns="" id="{CEE4EBF6-EFC9-468B-99FB-36D6B9DFF0D9}"/>
                  </a:ext>
                </a:extLst>
              </p:cNvPr>
              <p:cNvSpPr txBox="1"/>
              <p:nvPr/>
            </p:nvSpPr>
            <p:spPr>
              <a:xfrm>
                <a:off x="361431" y="3420543"/>
                <a:ext cx="1458591"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Tây</a:t>
                </a:r>
                <a:endParaRPr lang="en-US" sz="200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74DB8512-14E6-4C6B-A52B-79BA56E62E70}"/>
                  </a:ext>
                </a:extLst>
              </p:cNvPr>
              <p:cNvSpPr txBox="1"/>
              <p:nvPr/>
            </p:nvSpPr>
            <p:spPr>
              <a:xfrm>
                <a:off x="488632" y="4686905"/>
                <a:ext cx="1751226" cy="567199"/>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Tây</a:t>
                </a:r>
                <a:r>
                  <a:rPr lang="en-US" sz="2000" dirty="0">
                    <a:latin typeface="Arial" panose="020B0604020202020204" pitchFamily="34" charset="0"/>
                    <a:cs typeface="Arial" panose="020B0604020202020204" pitchFamily="34" charset="0"/>
                  </a:rPr>
                  <a:t> Nam</a:t>
                </a:r>
              </a:p>
            </p:txBody>
          </p:sp>
          <p:sp>
            <p:nvSpPr>
              <p:cNvPr id="31" name="TextBox 30">
                <a:extLst>
                  <a:ext uri="{FF2B5EF4-FFF2-40B4-BE49-F238E27FC236}">
                    <a16:creationId xmlns:a16="http://schemas.microsoft.com/office/drawing/2014/main" xmlns="" id="{96D4F736-106C-406E-BA84-6A8F4B086E49}"/>
                  </a:ext>
                </a:extLst>
              </p:cNvPr>
              <p:cNvSpPr txBox="1"/>
              <p:nvPr/>
            </p:nvSpPr>
            <p:spPr>
              <a:xfrm>
                <a:off x="2333944" y="5288280"/>
                <a:ext cx="1458591" cy="400110"/>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 Nam</a:t>
                </a:r>
              </a:p>
            </p:txBody>
          </p:sp>
          <p:sp>
            <p:nvSpPr>
              <p:cNvPr id="32" name="TextBox 31">
                <a:extLst>
                  <a:ext uri="{FF2B5EF4-FFF2-40B4-BE49-F238E27FC236}">
                    <a16:creationId xmlns:a16="http://schemas.microsoft.com/office/drawing/2014/main" xmlns="" id="{0D37C6A8-A693-443E-B15A-519FA965D672}"/>
                  </a:ext>
                </a:extLst>
              </p:cNvPr>
              <p:cNvSpPr txBox="1"/>
              <p:nvPr/>
            </p:nvSpPr>
            <p:spPr>
              <a:xfrm>
                <a:off x="4184978" y="4749801"/>
                <a:ext cx="1946742" cy="56719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Đông Nam</a:t>
                </a:r>
              </a:p>
            </p:txBody>
          </p:sp>
          <p:sp>
            <p:nvSpPr>
              <p:cNvPr id="33" name="TextBox 32">
                <a:extLst>
                  <a:ext uri="{FF2B5EF4-FFF2-40B4-BE49-F238E27FC236}">
                    <a16:creationId xmlns:a16="http://schemas.microsoft.com/office/drawing/2014/main" xmlns="" id="{6F43FB58-BB51-4B5C-AAB0-BA164001B8FB}"/>
                  </a:ext>
                </a:extLst>
              </p:cNvPr>
              <p:cNvSpPr txBox="1"/>
              <p:nvPr/>
            </p:nvSpPr>
            <p:spPr>
              <a:xfrm>
                <a:off x="412525" y="6160831"/>
                <a:ext cx="5173185" cy="654460"/>
              </a:xfrm>
              <a:prstGeom prst="rect">
                <a:avLst/>
              </a:prstGeom>
              <a:noFill/>
            </p:spPr>
            <p:txBody>
              <a:bodyPr wrap="square" rtlCol="0">
                <a:spAutoFit/>
              </a:bodyPr>
              <a:lstStyle/>
              <a:p>
                <a:r>
                  <a:rPr lang="en-US" sz="2000" i="1" dirty="0">
                    <a:solidFill>
                      <a:srgbClr val="0070C0"/>
                    </a:solidFill>
                    <a:latin typeface="Arial" panose="020B0604020202020204" pitchFamily="34" charset="0"/>
                    <a:cs typeface="Arial" panose="020B0604020202020204" pitchFamily="34" charset="0"/>
                  </a:rPr>
                  <a:t> </a:t>
                </a:r>
                <a:r>
                  <a:rPr lang="en-US" sz="2400" i="1" dirty="0">
                    <a:solidFill>
                      <a:srgbClr val="0070C0"/>
                    </a:solidFill>
                    <a:latin typeface="Arial" panose="020B0604020202020204" pitchFamily="34" charset="0"/>
                    <a:cs typeface="Arial" panose="020B0604020202020204" pitchFamily="34" charset="0"/>
                  </a:rPr>
                  <a:t>Hình 3.1. Các hướng </a:t>
                </a:r>
                <a:r>
                  <a:rPr lang="en-US" sz="2400" i="1" dirty="0" err="1">
                    <a:solidFill>
                      <a:srgbClr val="0070C0"/>
                    </a:solidFill>
                    <a:latin typeface="Arial" panose="020B0604020202020204" pitchFamily="34" charset="0"/>
                    <a:cs typeface="Arial" panose="020B0604020202020204" pitchFamily="34" charset="0"/>
                  </a:rPr>
                  <a:t>chính</a:t>
                </a:r>
                <a:endParaRPr lang="en-US" sz="2400" i="1" dirty="0">
                  <a:solidFill>
                    <a:srgbClr val="0070C0"/>
                  </a:solidFill>
                  <a:latin typeface="Arial" panose="020B0604020202020204" pitchFamily="34" charset="0"/>
                  <a:cs typeface="Arial" panose="020B0604020202020204" pitchFamily="34" charset="0"/>
                </a:endParaRPr>
              </a:p>
            </p:txBody>
          </p:sp>
        </p:grpSp>
        <p:sp>
          <p:nvSpPr>
            <p:cNvPr id="21" name="TextBox 20">
              <a:extLst>
                <a:ext uri="{FF2B5EF4-FFF2-40B4-BE49-F238E27FC236}">
                  <a16:creationId xmlns:a16="http://schemas.microsoft.com/office/drawing/2014/main" xmlns="" id="{20B4B09D-7F25-4C8E-97E0-585BA39F455B}"/>
                </a:ext>
              </a:extLst>
            </p:cNvPr>
            <p:cNvSpPr txBox="1"/>
            <p:nvPr/>
          </p:nvSpPr>
          <p:spPr>
            <a:xfrm>
              <a:off x="11103651" y="3624607"/>
              <a:ext cx="1458591"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Đông</a:t>
              </a:r>
            </a:p>
          </p:txBody>
        </p:sp>
      </p:grpSp>
    </p:spTree>
    <p:extLst>
      <p:ext uri="{BB962C8B-B14F-4D97-AF65-F5344CB8AC3E}">
        <p14:creationId xmlns:p14="http://schemas.microsoft.com/office/powerpoint/2010/main" val="15414161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53" presetClass="entr" presetSubtype="16" fill="hold" grpId="0" nodeType="afterEffect">
                                  <p:stCondLst>
                                    <p:cond delay="0"/>
                                  </p:stCondLst>
                                  <p:iterate type="lt">
                                    <p:tmPct val="5333"/>
                                  </p:iterate>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par>
                                <p:cTn id="26" presetID="53" presetClass="entr" presetSubtype="16" fill="hold" grpId="0" nodeType="withEffect">
                                  <p:stCondLst>
                                    <p:cond delay="0"/>
                                  </p:stCondLst>
                                  <p:iterate type="lt">
                                    <p:tmPct val="5333"/>
                                  </p:iterate>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757" y="3360895"/>
            <a:ext cx="1912527" cy="3235159"/>
          </a:xfrm>
          <a:prstGeom prst="rect">
            <a:avLst/>
          </a:prstGeom>
        </p:spPr>
      </p:pic>
      <p:grpSp>
        <p:nvGrpSpPr>
          <p:cNvPr id="8" name="组合 7"/>
          <p:cNvGrpSpPr/>
          <p:nvPr/>
        </p:nvGrpSpPr>
        <p:grpSpPr>
          <a:xfrm>
            <a:off x="1969211" y="2567322"/>
            <a:ext cx="295836" cy="3886200"/>
            <a:chOff x="4598895" y="1721224"/>
            <a:chExt cx="295836" cy="3886200"/>
          </a:xfrm>
        </p:grpSpPr>
        <p:cxnSp>
          <p:nvCxnSpPr>
            <p:cNvPr id="4" name="直接连接符 3"/>
            <p:cNvCxnSpPr/>
            <p:nvPr/>
          </p:nvCxnSpPr>
          <p:spPr>
            <a:xfrm>
              <a:off x="4733365" y="1721224"/>
              <a:ext cx="0" cy="3886200"/>
            </a:xfrm>
            <a:prstGeom prst="line">
              <a:avLst/>
            </a:prstGeom>
            <a:ln>
              <a:solidFill>
                <a:srgbClr val="EB8F58"/>
              </a:solidFill>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4598895" y="1956176"/>
              <a:ext cx="295836" cy="295836"/>
            </a:xfrm>
            <a:prstGeom prst="ellipse">
              <a:avLst/>
            </a:prstGeom>
            <a:solidFill>
              <a:srgbClr val="EB8F58"/>
            </a:solidFill>
            <a:ln>
              <a:solidFill>
                <a:srgbClr val="EB8F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598895" y="3340864"/>
              <a:ext cx="295836" cy="295836"/>
            </a:xfrm>
            <a:prstGeom prst="ellipse">
              <a:avLst/>
            </a:prstGeom>
            <a:solidFill>
              <a:srgbClr val="EB8F58"/>
            </a:solidFill>
            <a:ln>
              <a:solidFill>
                <a:srgbClr val="EB8F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598895" y="4760913"/>
              <a:ext cx="295836" cy="295836"/>
            </a:xfrm>
            <a:prstGeom prst="ellipse">
              <a:avLst/>
            </a:prstGeom>
            <a:solidFill>
              <a:srgbClr val="EB8F58"/>
            </a:solidFill>
            <a:ln>
              <a:solidFill>
                <a:srgbClr val="EB8F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2415945" y="2676945"/>
            <a:ext cx="4942452" cy="461665"/>
          </a:xfrm>
          <a:prstGeom prst="rect">
            <a:avLst/>
          </a:prstGeom>
          <a:noFill/>
        </p:spPr>
        <p:txBody>
          <a:bodyPr wrap="square" rtlCol="0">
            <a:spAutoFit/>
          </a:bodyPr>
          <a:lstStyle/>
          <a:p>
            <a:r>
              <a:rPr lang="en-US" altLang="zh-CN" sz="2400" dirty="0" smtClean="0">
                <a:solidFill>
                  <a:schemeClr val="tx1">
                    <a:lumMod val="95000"/>
                    <a:lumOff val="5000"/>
                  </a:schemeClr>
                </a:solidFill>
                <a:latin typeface="Times New Roman" panose="02020603050405020304" pitchFamily="18" charset="0"/>
                <a:ea typeface="字魂27号-布丁体" panose="00000500000000000000" pitchFamily="2" charset="-122"/>
                <a:cs typeface="Times New Roman" panose="02020603050405020304" pitchFamily="18" charset="0"/>
              </a:rPr>
              <a:t>Phần </a:t>
            </a:r>
            <a:r>
              <a:rPr lang="en-US" altLang="zh-CN" sz="2400" dirty="0" err="1" smtClean="0">
                <a:solidFill>
                  <a:schemeClr val="tx1">
                    <a:lumMod val="95000"/>
                    <a:lumOff val="5000"/>
                  </a:schemeClr>
                </a:solidFill>
                <a:latin typeface="Times New Roman" panose="02020603050405020304" pitchFamily="18" charset="0"/>
                <a:ea typeface="字魂27号-布丁体" panose="00000500000000000000" pitchFamily="2" charset="-122"/>
                <a:cs typeface="Times New Roman" panose="02020603050405020304" pitchFamily="18" charset="0"/>
              </a:rPr>
              <a:t>giữa</a:t>
            </a:r>
            <a:r>
              <a:rPr lang="en-US" altLang="zh-CN" sz="2400" dirty="0" smtClean="0">
                <a:solidFill>
                  <a:schemeClr val="tx1">
                    <a:lumMod val="95000"/>
                    <a:lumOff val="5000"/>
                  </a:schemeClr>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400" dirty="0" err="1" smtClean="0">
                <a:solidFill>
                  <a:schemeClr val="tx1">
                    <a:lumMod val="95000"/>
                    <a:lumOff val="5000"/>
                  </a:schemeClr>
                </a:solidFill>
                <a:latin typeface="Times New Roman" panose="02020603050405020304" pitchFamily="18" charset="0"/>
                <a:ea typeface="字魂27号-布丁体" panose="00000500000000000000" pitchFamily="2" charset="-122"/>
                <a:cs typeface="Times New Roman" panose="02020603050405020304" pitchFamily="18" charset="0"/>
              </a:rPr>
              <a:t>bản</a:t>
            </a:r>
            <a:r>
              <a:rPr lang="en-US" altLang="zh-CN" sz="2400" dirty="0" smtClean="0">
                <a:solidFill>
                  <a:schemeClr val="tx1">
                    <a:lumMod val="95000"/>
                    <a:lumOff val="5000"/>
                  </a:schemeClr>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400" dirty="0" err="1" smtClean="0">
                <a:solidFill>
                  <a:schemeClr val="tx1">
                    <a:lumMod val="95000"/>
                    <a:lumOff val="5000"/>
                  </a:schemeClr>
                </a:solidFill>
                <a:latin typeface="Times New Roman" panose="02020603050405020304" pitchFamily="18" charset="0"/>
                <a:ea typeface="字魂27号-布丁体" panose="00000500000000000000" pitchFamily="2" charset="-122"/>
                <a:cs typeface="Times New Roman" panose="02020603050405020304" pitchFamily="18" charset="0"/>
              </a:rPr>
              <a:t>đồ</a:t>
            </a:r>
            <a:r>
              <a:rPr lang="en-US" altLang="zh-CN" sz="2400" dirty="0" smtClean="0">
                <a:solidFill>
                  <a:schemeClr val="tx1">
                    <a:lumMod val="95000"/>
                    <a:lumOff val="5000"/>
                  </a:schemeClr>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400" dirty="0" err="1" smtClean="0">
                <a:solidFill>
                  <a:schemeClr val="tx1">
                    <a:lumMod val="95000"/>
                    <a:lumOff val="5000"/>
                  </a:schemeClr>
                </a:solidFill>
                <a:latin typeface="Times New Roman" panose="02020603050405020304" pitchFamily="18" charset="0"/>
                <a:ea typeface="字魂27号-布丁体" panose="00000500000000000000" pitchFamily="2" charset="-122"/>
                <a:cs typeface="Times New Roman" panose="02020603050405020304" pitchFamily="18" charset="0"/>
              </a:rPr>
              <a:t>là</a:t>
            </a:r>
            <a:r>
              <a:rPr lang="en-US" altLang="zh-CN" sz="2400" dirty="0" smtClean="0">
                <a:solidFill>
                  <a:schemeClr val="tx1">
                    <a:lumMod val="95000"/>
                    <a:lumOff val="5000"/>
                  </a:schemeClr>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400" dirty="0" err="1" smtClean="0">
                <a:solidFill>
                  <a:schemeClr val="tx1">
                    <a:lumMod val="95000"/>
                    <a:lumOff val="5000"/>
                  </a:schemeClr>
                </a:solidFill>
                <a:latin typeface="Times New Roman" panose="02020603050405020304" pitchFamily="18" charset="0"/>
                <a:ea typeface="字魂27号-布丁体" panose="00000500000000000000" pitchFamily="2" charset="-122"/>
                <a:cs typeface="Times New Roman" panose="02020603050405020304" pitchFamily="18" charset="0"/>
              </a:rPr>
              <a:t>trung</a:t>
            </a:r>
            <a:r>
              <a:rPr lang="en-US" altLang="zh-CN" sz="2400" dirty="0" smtClean="0">
                <a:solidFill>
                  <a:schemeClr val="tx1">
                    <a:lumMod val="95000"/>
                    <a:lumOff val="5000"/>
                  </a:schemeClr>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400" dirty="0" err="1" smtClean="0">
                <a:solidFill>
                  <a:schemeClr val="tx1">
                    <a:lumMod val="95000"/>
                    <a:lumOff val="5000"/>
                  </a:schemeClr>
                </a:solidFill>
                <a:latin typeface="Times New Roman" panose="02020603050405020304" pitchFamily="18" charset="0"/>
                <a:ea typeface="字魂27号-布丁体" panose="00000500000000000000" pitchFamily="2" charset="-122"/>
                <a:cs typeface="Times New Roman" panose="02020603050405020304" pitchFamily="18" charset="0"/>
              </a:rPr>
              <a:t>tâm</a:t>
            </a:r>
            <a:endParaRPr lang="zh-CN" altLang="en-US" sz="2400" dirty="0">
              <a:solidFill>
                <a:schemeClr val="tx1">
                  <a:lumMod val="95000"/>
                  <a:lumOff val="5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0" name="文本框 9"/>
          <p:cNvSpPr txBox="1"/>
          <p:nvPr/>
        </p:nvSpPr>
        <p:spPr>
          <a:xfrm>
            <a:off x="2393779" y="3922801"/>
            <a:ext cx="5948565" cy="941796"/>
          </a:xfrm>
          <a:prstGeom prst="rect">
            <a:avLst/>
          </a:prstGeom>
          <a:noFill/>
        </p:spPr>
        <p:txBody>
          <a:bodyPr wrap="square" rtlCol="0">
            <a:spAutoFit/>
          </a:bodyPr>
          <a:lstStyle/>
          <a:p>
            <a:pPr>
              <a:lnSpc>
                <a:spcPct val="115000"/>
              </a:lnSpc>
              <a:spcAft>
                <a:spcPts val="800"/>
              </a:spcAf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Phía</a:t>
            </a:r>
            <a:r>
              <a:rPr lang="vi-VN"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400" dirty="0">
                <a:latin typeface="Times New Roman" panose="02020603050405020304" pitchFamily="18" charset="0"/>
                <a:ea typeface="Calibri" panose="020F0502020204030204" pitchFamily="34" charset="0"/>
                <a:cs typeface="Times New Roman" panose="02020603050405020304" pitchFamily="18" charset="0"/>
              </a:rPr>
              <a:t>trên của các kinh tuyến chỉ hướng bắc, đầu dưới chỉ hướng nam.</a:t>
            </a:r>
            <a:endParaRPr lang="x-none"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文本框 11"/>
          <p:cNvSpPr txBox="1"/>
          <p:nvPr/>
        </p:nvSpPr>
        <p:spPr>
          <a:xfrm>
            <a:off x="2535542" y="5507562"/>
            <a:ext cx="6428251" cy="941796"/>
          </a:xfrm>
          <a:prstGeom prst="rect">
            <a:avLst/>
          </a:prstGeom>
          <a:noFill/>
        </p:spPr>
        <p:txBody>
          <a:bodyPr wrap="square" rtlCol="0">
            <a:spAutoFit/>
          </a:bodyPr>
          <a:lstStyle/>
          <a:p>
            <a:pPr algn="just">
              <a:lnSpc>
                <a:spcPct val="115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B</a:t>
            </a:r>
            <a:r>
              <a:rPr lang="vi-VN" sz="2400" dirty="0" smtClean="0">
                <a:latin typeface="Times New Roman" panose="02020603050405020304" pitchFamily="18" charset="0"/>
                <a:ea typeface="Calibri" panose="020F0502020204030204" pitchFamily="34" charset="0"/>
                <a:cs typeface="Times New Roman" panose="02020603050405020304" pitchFamily="18" charset="0"/>
              </a:rPr>
              <a:t>ên </a:t>
            </a:r>
            <a:r>
              <a:rPr lang="vi-VN" sz="2400" dirty="0">
                <a:latin typeface="Times New Roman" panose="02020603050405020304" pitchFamily="18" charset="0"/>
                <a:ea typeface="Calibri" panose="020F0502020204030204" pitchFamily="34" charset="0"/>
                <a:cs typeface="Times New Roman" panose="02020603050405020304" pitchFamily="18" charset="0"/>
              </a:rPr>
              <a:t>trái của các vĩ tuyến chỉ hướng tây, đầu bên phải chỉ hướng đông.</a:t>
            </a:r>
            <a:endParaRPr lang="x-none"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164479" y="1858667"/>
            <a:ext cx="718619" cy="774250"/>
          </a:xfrm>
          <a:prstGeom prst="rect">
            <a:avLst/>
          </a:prstGeom>
        </p:spPr>
      </p:pic>
      <p:sp>
        <p:nvSpPr>
          <p:cNvPr id="16" name="文本框 15"/>
          <p:cNvSpPr txBox="1"/>
          <p:nvPr/>
        </p:nvSpPr>
        <p:spPr>
          <a:xfrm>
            <a:off x="883098" y="747268"/>
            <a:ext cx="7724772" cy="461665"/>
          </a:xfrm>
          <a:prstGeom prst="rect">
            <a:avLst/>
          </a:prstGeom>
          <a:noFill/>
        </p:spPr>
        <p:txBody>
          <a:bodyPr wrap="square" rtlCol="0">
            <a:spAutoFit/>
          </a:bodyPr>
          <a:lstStyle/>
          <a:p>
            <a:pPr algn="ctr"/>
            <a:r>
              <a:rPr lang="en-US" sz="2400" dirty="0">
                <a:solidFill>
                  <a:srgbClr val="002060"/>
                </a:solidFill>
                <a:latin typeface="Arial" panose="020B0604020202020204" pitchFamily="34" charset="0"/>
                <a:cs typeface="Arial" panose="020B0604020202020204" pitchFamily="34" charset="0"/>
              </a:rPr>
              <a:t>Dựa </a:t>
            </a:r>
            <a:r>
              <a:rPr lang="en-US" sz="2400" dirty="0" err="1">
                <a:solidFill>
                  <a:srgbClr val="002060"/>
                </a:solidFill>
                <a:latin typeface="Arial" panose="020B0604020202020204" pitchFamily="34" charset="0"/>
                <a:cs typeface="Arial" panose="020B0604020202020204" pitchFamily="34" charset="0"/>
              </a:rPr>
              <a:t>vào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đâu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để</a:t>
            </a:r>
            <a:r>
              <a:rPr lang="en-US" sz="2400" dirty="0">
                <a:solidFill>
                  <a:srgbClr val="002060"/>
                </a:solidFill>
                <a:latin typeface="Arial" panose="020B0604020202020204" pitchFamily="34" charset="0"/>
                <a:cs typeface="Arial" panose="020B0604020202020204" pitchFamily="34" charset="0"/>
              </a:rPr>
              <a:t> xác </a:t>
            </a:r>
            <a:r>
              <a:rPr lang="en-US" sz="2400" dirty="0" err="1">
                <a:solidFill>
                  <a:srgbClr val="002060"/>
                </a:solidFill>
                <a:latin typeface="Arial" panose="020B0604020202020204" pitchFamily="34" charset="0"/>
                <a:cs typeface="Arial" panose="020B0604020202020204" pitchFamily="34" charset="0"/>
              </a:rPr>
              <a:t>định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a:t>
            </a:r>
            <a:r>
              <a:rPr lang="vi-VN" sz="2400" dirty="0">
                <a:solidFill>
                  <a:srgbClr val="002060"/>
                </a:solidFill>
                <a:cs typeface="Arial" panose="020B0604020202020204" pitchFamily="34" charset="0"/>
              </a:rPr>
              <a:t>ư</a:t>
            </a:r>
            <a:r>
              <a:rPr lang="en-US" sz="2400" dirty="0" err="1">
                <a:solidFill>
                  <a:srgbClr val="002060"/>
                </a:solidFill>
                <a:latin typeface="Arial" panose="020B0604020202020204" pitchFamily="34" charset="0"/>
                <a:cs typeface="Arial" panose="020B0604020202020204" pitchFamily="34" charset="0"/>
              </a:rPr>
              <a:t>ơng</a:t>
            </a:r>
            <a:r>
              <a:rPr lang="en-US" sz="2400" dirty="0">
                <a:solidFill>
                  <a:srgbClr val="002060"/>
                </a:solidFill>
                <a:latin typeface="Arial" panose="020B0604020202020204" pitchFamily="34" charset="0"/>
                <a:cs typeface="Arial" panose="020B0604020202020204" pitchFamily="34" charset="0"/>
              </a:rPr>
              <a:t> h</a:t>
            </a:r>
            <a:r>
              <a:rPr lang="vi-VN" sz="2400" dirty="0">
                <a:solidFill>
                  <a:srgbClr val="002060"/>
                </a:solidFill>
                <a:cs typeface="Arial" panose="020B0604020202020204" pitchFamily="34" charset="0"/>
              </a:rPr>
              <a:t>ư</a:t>
            </a:r>
            <a:r>
              <a:rPr lang="en-US" sz="2400" dirty="0" err="1">
                <a:solidFill>
                  <a:srgbClr val="002060"/>
                </a:solidFill>
                <a:latin typeface="Arial" panose="020B0604020202020204" pitchFamily="34" charset="0"/>
                <a:cs typeface="Arial" panose="020B0604020202020204" pitchFamily="34" charset="0"/>
              </a:rPr>
              <a:t>ớng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trên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bản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đồ</a:t>
            </a:r>
            <a:r>
              <a:rPr lang="en-US" sz="2400" dirty="0">
                <a:solidFill>
                  <a:srgbClr val="002060"/>
                </a:solidFill>
                <a:latin typeface="Arial" panose="020B0604020202020204" pitchFamily="34" charset="0"/>
                <a:cs typeface="Arial" panose="020B0604020202020204" pitchFamily="34" charset="0"/>
              </a:rPr>
              <a:t>?</a:t>
            </a:r>
          </a:p>
        </p:txBody>
      </p:sp>
      <p:sp>
        <p:nvSpPr>
          <p:cNvPr id="17" name="Rectangle 16">
            <a:extLst>
              <a:ext uri="{FF2B5EF4-FFF2-40B4-BE49-F238E27FC236}">
                <a16:creationId xmlns:a16="http://schemas.microsoft.com/office/drawing/2014/main" xmlns="" id="{F36E0CB7-D68F-3D48-AD10-A72E104B7E74}"/>
              </a:ext>
            </a:extLst>
          </p:cNvPr>
          <p:cNvSpPr/>
          <p:nvPr/>
        </p:nvSpPr>
        <p:spPr>
          <a:xfrm>
            <a:off x="48131" y="193593"/>
            <a:ext cx="4584033" cy="587853"/>
          </a:xfrm>
          <a:prstGeom prst="rect">
            <a:avLst/>
          </a:prstGeom>
        </p:spPr>
        <p:txBody>
          <a:bodyPr wrap="square">
            <a:spAutoFit/>
          </a:bodyPr>
          <a:lstStyle/>
          <a:p>
            <a:pPr algn="just">
              <a:lnSpc>
                <a:spcPct val="115000"/>
              </a:lnSpc>
              <a:spcAft>
                <a:spcPts val="800"/>
              </a:spcAft>
            </a:pPr>
            <a:r>
              <a:rPr lang="nl-NL" sz="28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1 Phương </a:t>
            </a:r>
            <a:r>
              <a:rPr lang="nl-NL"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hướng trên bản đồ</a:t>
            </a:r>
            <a:endParaRPr lang="x-none" sz="2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Hình ảnh 11">
            <a:extLst>
              <a:ext uri="{FF2B5EF4-FFF2-40B4-BE49-F238E27FC236}">
                <a16:creationId xmlns:a16="http://schemas.microsoft.com/office/drawing/2014/main" xmlns="" id="{BFDFC918-411B-4BF4-8F8B-A43DD3010190}"/>
              </a:ext>
            </a:extLst>
          </p:cNvPr>
          <p:cNvPicPr/>
          <p:nvPr/>
        </p:nvPicPr>
        <p:blipFill>
          <a:blip r:embed="rId4" cstate="print">
            <a:extLst>
              <a:ext uri="{28A0092B-C50C-407E-A947-70E740481C1C}">
                <a14:useLocalDpi xmlns:a14="http://schemas.microsoft.com/office/drawing/2010/main" val="0"/>
              </a:ext>
            </a:extLst>
          </a:blip>
          <a:srcRect l="3590" t="2695" r="7755" b="3758"/>
          <a:stretch>
            <a:fillRect/>
          </a:stretch>
        </p:blipFill>
        <p:spPr bwMode="auto">
          <a:xfrm>
            <a:off x="8607869" y="73223"/>
            <a:ext cx="3429234" cy="4320476"/>
          </a:xfrm>
          <a:prstGeom prst="rect">
            <a:avLst/>
          </a:prstGeom>
          <a:noFill/>
          <a:ln>
            <a:noFill/>
          </a:ln>
        </p:spPr>
      </p:pic>
      <p:pic>
        <p:nvPicPr>
          <p:cNvPr id="19" name="Hình ảnh 4">
            <a:extLst>
              <a:ext uri="{FF2B5EF4-FFF2-40B4-BE49-F238E27FC236}">
                <a16:creationId xmlns:a16="http://schemas.microsoft.com/office/drawing/2014/main" xmlns="" id="{AE239D9F-3DD3-41DA-BCD2-2404A824B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937" y="746199"/>
            <a:ext cx="651522" cy="651522"/>
          </a:xfrm>
          <a:prstGeom prst="rect">
            <a:avLst/>
          </a:prstGeom>
        </p:spPr>
      </p:pic>
      <p:pic>
        <p:nvPicPr>
          <p:cNvPr id="21" name="图片 7">
            <a:extLst>
              <a:ext uri="{FF2B5EF4-FFF2-40B4-BE49-F238E27FC236}">
                <a16:creationId xmlns:a16="http://schemas.microsoft.com/office/drawing/2014/main" xmlns="" id="{29C56252-4D15-4990-A5ED-148C6A587F0A}"/>
              </a:ext>
            </a:extLst>
          </p:cNvPr>
          <p:cNvPicPr>
            <a:picLocks noChangeAspect="1"/>
          </p:cNvPicPr>
          <p:nvPr/>
        </p:nvPicPr>
        <p:blipFill>
          <a:blip r:embed="rId6">
            <a:duotone>
              <a:prstClr val="black"/>
              <a:schemeClr val="accent2">
                <a:tint val="45000"/>
                <a:satMod val="400000"/>
              </a:schemeClr>
            </a:duotone>
          </a:blip>
          <a:stretch>
            <a:fillRect/>
          </a:stretch>
        </p:blipFill>
        <p:spPr>
          <a:xfrm>
            <a:off x="883098" y="1354934"/>
            <a:ext cx="6475299" cy="931607"/>
          </a:xfrm>
          <a:prstGeom prst="rect">
            <a:avLst/>
          </a:prstGeom>
        </p:spPr>
      </p:pic>
      <p:sp>
        <p:nvSpPr>
          <p:cNvPr id="3" name="Rectangle 2"/>
          <p:cNvSpPr/>
          <p:nvPr/>
        </p:nvSpPr>
        <p:spPr>
          <a:xfrm>
            <a:off x="883097" y="1635715"/>
            <a:ext cx="6306031" cy="4825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accent6">
                    <a:lumMod val="50000"/>
                  </a:schemeClr>
                </a:solidFill>
              </a:rPr>
              <a:t>Sử</a:t>
            </a:r>
            <a:r>
              <a:rPr lang="en-US" sz="2400" dirty="0" smtClean="0">
                <a:solidFill>
                  <a:schemeClr val="accent6">
                    <a:lumMod val="50000"/>
                  </a:schemeClr>
                </a:solidFill>
              </a:rPr>
              <a:t> </a:t>
            </a:r>
            <a:r>
              <a:rPr lang="en-US" sz="2400" dirty="0" err="1" smtClean="0">
                <a:solidFill>
                  <a:schemeClr val="accent6">
                    <a:lumMod val="50000"/>
                  </a:schemeClr>
                </a:solidFill>
              </a:rPr>
              <a:t>dụng</a:t>
            </a:r>
            <a:r>
              <a:rPr lang="en-US" sz="2400" dirty="0" smtClean="0">
                <a:solidFill>
                  <a:schemeClr val="accent6">
                    <a:lumMod val="50000"/>
                  </a:schemeClr>
                </a:solidFill>
              </a:rPr>
              <a:t> </a:t>
            </a:r>
            <a:r>
              <a:rPr lang="en-US" sz="2400" dirty="0" err="1" smtClean="0">
                <a:solidFill>
                  <a:schemeClr val="accent6">
                    <a:lumMod val="50000"/>
                  </a:schemeClr>
                </a:solidFill>
              </a:rPr>
              <a:t>hệ</a:t>
            </a:r>
            <a:r>
              <a:rPr lang="en-US" sz="2400" dirty="0" smtClean="0">
                <a:solidFill>
                  <a:schemeClr val="accent6">
                    <a:lumMod val="50000"/>
                  </a:schemeClr>
                </a:solidFill>
              </a:rPr>
              <a:t> </a:t>
            </a:r>
            <a:r>
              <a:rPr lang="en-US" sz="2400" dirty="0" err="1" smtClean="0">
                <a:solidFill>
                  <a:schemeClr val="accent6">
                    <a:lumMod val="50000"/>
                  </a:schemeClr>
                </a:solidFill>
              </a:rPr>
              <a:t>thống</a:t>
            </a:r>
            <a:r>
              <a:rPr lang="en-US" sz="2400" dirty="0" smtClean="0">
                <a:solidFill>
                  <a:schemeClr val="accent6">
                    <a:lumMod val="50000"/>
                  </a:schemeClr>
                </a:solidFill>
              </a:rPr>
              <a:t> </a:t>
            </a:r>
            <a:r>
              <a:rPr lang="en-US" sz="2400" dirty="0" err="1" smtClean="0">
                <a:solidFill>
                  <a:schemeClr val="accent6">
                    <a:lumMod val="50000"/>
                  </a:schemeClr>
                </a:solidFill>
              </a:rPr>
              <a:t>kinh</a:t>
            </a:r>
            <a:r>
              <a:rPr lang="en-US" sz="2400" dirty="0" smtClean="0">
                <a:solidFill>
                  <a:schemeClr val="accent6">
                    <a:lumMod val="50000"/>
                  </a:schemeClr>
                </a:solidFill>
              </a:rPr>
              <a:t> </a:t>
            </a:r>
            <a:r>
              <a:rPr lang="en-US" sz="2400" dirty="0" err="1" smtClean="0">
                <a:solidFill>
                  <a:schemeClr val="accent6">
                    <a:lumMod val="50000"/>
                  </a:schemeClr>
                </a:solidFill>
              </a:rPr>
              <a:t>tuyến</a:t>
            </a:r>
            <a:r>
              <a:rPr lang="en-US" sz="2400" dirty="0" smtClean="0">
                <a:solidFill>
                  <a:schemeClr val="accent6">
                    <a:lumMod val="50000"/>
                  </a:schemeClr>
                </a:solidFill>
              </a:rPr>
              <a:t>, </a:t>
            </a:r>
            <a:r>
              <a:rPr lang="en-US" sz="2400" dirty="0" err="1" smtClean="0">
                <a:solidFill>
                  <a:schemeClr val="accent6">
                    <a:lumMod val="50000"/>
                  </a:schemeClr>
                </a:solidFill>
              </a:rPr>
              <a:t>vĩ</a:t>
            </a:r>
            <a:r>
              <a:rPr lang="en-US" sz="2400" dirty="0" smtClean="0">
                <a:solidFill>
                  <a:schemeClr val="accent6">
                    <a:lumMod val="50000"/>
                  </a:schemeClr>
                </a:solidFill>
              </a:rPr>
              <a:t> </a:t>
            </a:r>
            <a:r>
              <a:rPr lang="en-US" sz="2400" dirty="0" err="1" smtClean="0">
                <a:solidFill>
                  <a:schemeClr val="accent6">
                    <a:lumMod val="50000"/>
                  </a:schemeClr>
                </a:solidFill>
              </a:rPr>
              <a:t>tuyến</a:t>
            </a:r>
            <a:r>
              <a:rPr lang="en-US" sz="2400" dirty="0" smtClean="0">
                <a:solidFill>
                  <a:schemeClr val="accent6">
                    <a:lumMod val="50000"/>
                  </a:schemeClr>
                </a:solidFill>
              </a:rPr>
              <a:t> qui </a:t>
            </a:r>
            <a:r>
              <a:rPr lang="en-US" sz="2400" dirty="0" err="1" smtClean="0">
                <a:solidFill>
                  <a:schemeClr val="accent6">
                    <a:lumMod val="50000"/>
                  </a:schemeClr>
                </a:solidFill>
              </a:rPr>
              <a:t>ước</a:t>
            </a:r>
            <a:r>
              <a:rPr lang="en-US" sz="2400" dirty="0" smtClean="0">
                <a:solidFill>
                  <a:schemeClr val="accent6">
                    <a:lumMod val="50000"/>
                  </a:schemeClr>
                </a:solidFill>
              </a:rPr>
              <a:t> </a:t>
            </a:r>
            <a:r>
              <a:rPr lang="en-US" sz="2400" dirty="0" err="1" smtClean="0">
                <a:solidFill>
                  <a:schemeClr val="accent6">
                    <a:lumMod val="50000"/>
                  </a:schemeClr>
                </a:solidFill>
              </a:rPr>
              <a:t>như</a:t>
            </a:r>
            <a:r>
              <a:rPr lang="en-US" sz="2400" dirty="0" smtClean="0">
                <a:solidFill>
                  <a:schemeClr val="accent6">
                    <a:lumMod val="50000"/>
                  </a:schemeClr>
                </a:solidFill>
              </a:rPr>
              <a:t> </a:t>
            </a:r>
            <a:r>
              <a:rPr lang="en-US" sz="2400" dirty="0" err="1" smtClean="0">
                <a:solidFill>
                  <a:schemeClr val="accent6">
                    <a:lumMod val="50000"/>
                  </a:schemeClr>
                </a:solidFill>
              </a:rPr>
              <a:t>sau</a:t>
            </a:r>
            <a:r>
              <a:rPr lang="en-US" sz="2400" dirty="0" smtClean="0">
                <a:solidFill>
                  <a:schemeClr val="accent6">
                    <a:lumMod val="50000"/>
                  </a:schemeClr>
                </a:solidFill>
              </a:rPr>
              <a:t>:</a:t>
            </a:r>
            <a:endParaRPr lang="en-US" sz="2400" dirty="0">
              <a:solidFill>
                <a:schemeClr val="accent6">
                  <a:lumMod val="50000"/>
                </a:schemeClr>
              </a:solidFill>
            </a:endParaRPr>
          </a:p>
        </p:txBody>
      </p:sp>
      <p:pic>
        <p:nvPicPr>
          <p:cNvPr id="22" name="Hình ảnh 5">
            <a:extLst>
              <a:ext uri="{FF2B5EF4-FFF2-40B4-BE49-F238E27FC236}">
                <a16:creationId xmlns:a16="http://schemas.microsoft.com/office/drawing/2014/main" xmlns="" id="{8AAFC737-3F0D-4155-B866-22F212656D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3966" y="2410797"/>
            <a:ext cx="881018" cy="825954"/>
          </a:xfrm>
          <a:prstGeom prst="rect">
            <a:avLst/>
          </a:prstGeom>
        </p:spPr>
      </p:pic>
    </p:spTree>
    <p:extLst>
      <p:ext uri="{BB962C8B-B14F-4D97-AF65-F5344CB8AC3E}">
        <p14:creationId xmlns:p14="http://schemas.microsoft.com/office/powerpoint/2010/main" val="11903497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par>
                                <p:cTn id="26" presetID="53" presetClass="entr" presetSubtype="16"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par>
                          <p:cTn id="31" fill="hold">
                            <p:stCondLst>
                              <p:cond delay="1500"/>
                            </p:stCondLst>
                            <p:childTnLst>
                              <p:par>
                                <p:cTn id="32" presetID="16" presetClass="entr" presetSubtype="42"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outHorizontal)">
                                      <p:cBhvr>
                                        <p:cTn id="34" dur="500"/>
                                        <p:tgtEl>
                                          <p:spTgt spid="8"/>
                                        </p:tgtEl>
                                      </p:cBhvr>
                                    </p:animEffec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par>
                                <p:cTn id="47" presetID="16" presetClass="entr" presetSubtype="21"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inVertical)">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6"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screen">
            <a:extLst>
              <a:ext uri="{28A0092B-C50C-407E-A947-70E740481C1C}">
                <a14:useLocalDpi xmlns:a14="http://schemas.microsoft.com/office/drawing/2010/main"/>
              </a:ext>
            </a:extLst>
          </a:blip>
          <a:srcRect r="-261"/>
          <a:stretch/>
        </p:blipFill>
        <p:spPr>
          <a:xfrm flipH="1">
            <a:off x="310752" y="4203409"/>
            <a:ext cx="2552369" cy="2556280"/>
          </a:xfrm>
          <a:prstGeom prst="rect">
            <a:avLst/>
          </a:prstGeom>
        </p:spPr>
      </p:pic>
      <p:pic>
        <p:nvPicPr>
          <p:cNvPr id="3" name="图片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6981" y="1781374"/>
            <a:ext cx="5159403" cy="2638519"/>
          </a:xfrm>
          <a:prstGeom prst="rect">
            <a:avLst/>
          </a:prstGeom>
        </p:spPr>
      </p:pic>
      <p:sp>
        <p:nvSpPr>
          <p:cNvPr id="4" name="文本框 3"/>
          <p:cNvSpPr txBox="1"/>
          <p:nvPr/>
        </p:nvSpPr>
        <p:spPr>
          <a:xfrm>
            <a:off x="310752" y="2620242"/>
            <a:ext cx="3641511" cy="1200329"/>
          </a:xfrm>
          <a:prstGeom prst="rect">
            <a:avLst/>
          </a:prstGeom>
          <a:noFill/>
        </p:spPr>
        <p:txBody>
          <a:bodyPr wrap="square" rtlCol="0">
            <a:spAutoFit/>
          </a:bodyPr>
          <a:lstStyle/>
          <a:p>
            <a:pPr algn="ctr"/>
            <a:r>
              <a:rPr lang="en-US" sz="2400" dirty="0">
                <a:latin typeface="Times New Roman" panose="02020603050405020304" pitchFamily="18" charset="0"/>
                <a:ea typeface="Calibri" panose="020F0502020204030204" pitchFamily="34" charset="0"/>
                <a:cs typeface="Times New Roman" panose="02020603050405020304" pitchFamily="18" charset="0"/>
              </a:rPr>
              <a:t>Đối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lưới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tuyến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tuyến</a:t>
            </a:r>
            <a:endParaRPr lang="zh-CN" altLang="en-US" sz="2400" b="1" dirty="0">
              <a:solidFill>
                <a:schemeClr val="tx1">
                  <a:lumMod val="95000"/>
                  <a:lumOff val="5000"/>
                </a:schemeClr>
              </a:solidFill>
              <a:latin typeface="华康少女文字W5" panose="040F0509000000000000" pitchFamily="81" charset="-122"/>
              <a:ea typeface="华康少女文字W5" panose="040F0509000000000000" pitchFamily="81" charset="-122"/>
            </a:endParaRPr>
          </a:p>
        </p:txBody>
      </p:sp>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434573" y="748125"/>
            <a:ext cx="718619" cy="774250"/>
          </a:xfrm>
          <a:prstGeom prst="rect">
            <a:avLst/>
          </a:prstGeom>
        </p:spPr>
      </p:pic>
      <p:sp>
        <p:nvSpPr>
          <p:cNvPr id="8" name="Rectangle 7">
            <a:extLst>
              <a:ext uri="{FF2B5EF4-FFF2-40B4-BE49-F238E27FC236}">
                <a16:creationId xmlns:a16="http://schemas.microsoft.com/office/drawing/2014/main" xmlns="" id="{F36E0CB7-D68F-3D48-AD10-A72E104B7E74}"/>
              </a:ext>
            </a:extLst>
          </p:cNvPr>
          <p:cNvSpPr/>
          <p:nvPr/>
        </p:nvSpPr>
        <p:spPr>
          <a:xfrm>
            <a:off x="183042" y="57726"/>
            <a:ext cx="4584033" cy="587853"/>
          </a:xfrm>
          <a:prstGeom prst="rect">
            <a:avLst/>
          </a:prstGeom>
        </p:spPr>
        <p:txBody>
          <a:bodyPr wrap="square">
            <a:spAutoFit/>
          </a:bodyPr>
          <a:lstStyle/>
          <a:p>
            <a:pPr algn="just">
              <a:lnSpc>
                <a:spcPct val="115000"/>
              </a:lnSpc>
              <a:spcAft>
                <a:spcPts val="800"/>
              </a:spcAft>
            </a:pPr>
            <a:r>
              <a:rPr lang="nl-NL" sz="28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1 Phương </a:t>
            </a:r>
            <a:r>
              <a:rPr lang="nl-NL"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hướng trên bản đồ</a:t>
            </a:r>
            <a:endParaRPr lang="x-none" sz="2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1918741" y="781446"/>
            <a:ext cx="2435383" cy="957413"/>
          </a:xfrm>
          <a:prstGeom prst="rect">
            <a:avLst/>
          </a:prstGeom>
          <a:solidFill>
            <a:schemeClr val="accent6">
              <a:lumMod val="75000"/>
            </a:schemeClr>
          </a:solidFill>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120589" y="883992"/>
            <a:ext cx="2233535" cy="60045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err="1" smtClean="0">
                <a:solidFill>
                  <a:schemeClr val="accent2">
                    <a:lumMod val="50000"/>
                  </a:schemeClr>
                </a:solidFill>
              </a:rPr>
              <a:t>Lưu</a:t>
            </a:r>
            <a:r>
              <a:rPr lang="en-US" sz="3600" b="1" i="1" dirty="0" smtClean="0">
                <a:solidFill>
                  <a:schemeClr val="accent2">
                    <a:lumMod val="50000"/>
                  </a:schemeClr>
                </a:solidFill>
              </a:rPr>
              <a:t> ý</a:t>
            </a:r>
            <a:endParaRPr lang="en-US" sz="3600" b="1" i="1" dirty="0">
              <a:solidFill>
                <a:schemeClr val="accent2">
                  <a:lumMod val="50000"/>
                </a:schemeClr>
              </a:solidFill>
            </a:endParaRPr>
          </a:p>
        </p:txBody>
      </p:sp>
      <p:graphicFrame>
        <p:nvGraphicFramePr>
          <p:cNvPr id="12" name="Diagram 11"/>
          <p:cNvGraphicFramePr/>
          <p:nvPr>
            <p:extLst>
              <p:ext uri="{D42A27DB-BD31-4B8C-83A1-F6EECF244321}">
                <p14:modId xmlns:p14="http://schemas.microsoft.com/office/powerpoint/2010/main" val="1292854555"/>
              </p:ext>
            </p:extLst>
          </p:nvPr>
        </p:nvGraphicFramePr>
        <p:xfrm>
          <a:off x="4493389" y="459666"/>
          <a:ext cx="4380603" cy="48087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Picture 12">
            <a:extLst>
              <a:ext uri="{FF2B5EF4-FFF2-40B4-BE49-F238E27FC236}">
                <a16:creationId xmlns:a16="http://schemas.microsoft.com/office/drawing/2014/main" xmlns="" id="{2BB0FB1B-DAB4-4468-B48D-364AD9221C4A}"/>
              </a:ext>
            </a:extLst>
          </p:cNvPr>
          <p:cNvPicPr>
            <a:picLocks noChangeAspect="1"/>
          </p:cNvPicPr>
          <p:nvPr/>
        </p:nvPicPr>
        <p:blipFill rotWithShape="1">
          <a:blip r:embed="rId10"/>
          <a:srcRect l="55226" t="66049" r="34955" b="16918"/>
          <a:stretch/>
        </p:blipFill>
        <p:spPr>
          <a:xfrm>
            <a:off x="4822422" y="952916"/>
            <a:ext cx="580511" cy="828458"/>
          </a:xfrm>
          <a:prstGeom prst="rect">
            <a:avLst/>
          </a:prstGeom>
          <a:noFill/>
          <a:ln>
            <a:noFill/>
          </a:ln>
        </p:spPr>
      </p:pic>
      <p:grpSp>
        <p:nvGrpSpPr>
          <p:cNvPr id="15" name="组合 7"/>
          <p:cNvGrpSpPr/>
          <p:nvPr/>
        </p:nvGrpSpPr>
        <p:grpSpPr>
          <a:xfrm>
            <a:off x="8937663" y="952916"/>
            <a:ext cx="295836" cy="3886200"/>
            <a:chOff x="4598895" y="1721224"/>
            <a:chExt cx="295836" cy="3886200"/>
          </a:xfrm>
        </p:grpSpPr>
        <p:cxnSp>
          <p:nvCxnSpPr>
            <p:cNvPr id="16" name="直接连接符 3"/>
            <p:cNvCxnSpPr/>
            <p:nvPr/>
          </p:nvCxnSpPr>
          <p:spPr>
            <a:xfrm>
              <a:off x="4733365" y="1721224"/>
              <a:ext cx="0" cy="3886200"/>
            </a:xfrm>
            <a:prstGeom prst="line">
              <a:avLst/>
            </a:prstGeom>
            <a:ln>
              <a:solidFill>
                <a:srgbClr val="EB8F58"/>
              </a:solidFill>
            </a:ln>
          </p:spPr>
          <p:style>
            <a:lnRef idx="1">
              <a:schemeClr val="accent1"/>
            </a:lnRef>
            <a:fillRef idx="0">
              <a:schemeClr val="accent1"/>
            </a:fillRef>
            <a:effectRef idx="0">
              <a:schemeClr val="accent1"/>
            </a:effectRef>
            <a:fontRef idx="minor">
              <a:schemeClr val="tx1"/>
            </a:fontRef>
          </p:style>
        </p:cxnSp>
        <p:sp>
          <p:nvSpPr>
            <p:cNvPr id="17" name="椭圆 4"/>
            <p:cNvSpPr/>
            <p:nvPr/>
          </p:nvSpPr>
          <p:spPr>
            <a:xfrm>
              <a:off x="4598895" y="1956176"/>
              <a:ext cx="295836" cy="295836"/>
            </a:xfrm>
            <a:prstGeom prst="ellipse">
              <a:avLst/>
            </a:prstGeom>
            <a:solidFill>
              <a:srgbClr val="EB8F58"/>
            </a:solidFill>
            <a:ln>
              <a:solidFill>
                <a:srgbClr val="EB8F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5"/>
            <p:cNvSpPr/>
            <p:nvPr/>
          </p:nvSpPr>
          <p:spPr>
            <a:xfrm>
              <a:off x="4598895" y="3340864"/>
              <a:ext cx="295836" cy="295836"/>
            </a:xfrm>
            <a:prstGeom prst="ellipse">
              <a:avLst/>
            </a:prstGeom>
            <a:solidFill>
              <a:srgbClr val="EB8F58"/>
            </a:solidFill>
            <a:ln>
              <a:solidFill>
                <a:srgbClr val="EB8F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6"/>
            <p:cNvSpPr/>
            <p:nvPr/>
          </p:nvSpPr>
          <p:spPr>
            <a:xfrm>
              <a:off x="4598895" y="4760913"/>
              <a:ext cx="295836" cy="295836"/>
            </a:xfrm>
            <a:prstGeom prst="ellipse">
              <a:avLst/>
            </a:prstGeom>
            <a:solidFill>
              <a:srgbClr val="EB8F58"/>
            </a:solidFill>
            <a:ln>
              <a:solidFill>
                <a:srgbClr val="EB8F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Picture 20">
            <a:extLst>
              <a:ext uri="{FF2B5EF4-FFF2-40B4-BE49-F238E27FC236}">
                <a16:creationId xmlns:a16="http://schemas.microsoft.com/office/drawing/2014/main" xmlns="" id="{2BB0FB1B-DAB4-4468-B48D-364AD9221C4A}"/>
              </a:ext>
            </a:extLst>
          </p:cNvPr>
          <p:cNvPicPr>
            <a:picLocks noChangeAspect="1"/>
          </p:cNvPicPr>
          <p:nvPr/>
        </p:nvPicPr>
        <p:blipFill rotWithShape="1">
          <a:blip r:embed="rId10"/>
          <a:srcRect l="55226" t="66049" r="34955" b="16918"/>
          <a:stretch/>
        </p:blipFill>
        <p:spPr>
          <a:xfrm>
            <a:off x="9797479" y="81852"/>
            <a:ext cx="1992114" cy="2070563"/>
          </a:xfrm>
          <a:prstGeom prst="rect">
            <a:avLst/>
          </a:prstGeom>
        </p:spPr>
      </p:pic>
      <p:pic>
        <p:nvPicPr>
          <p:cNvPr id="22" name="Picture 21">
            <a:extLst>
              <a:ext uri="{FF2B5EF4-FFF2-40B4-BE49-F238E27FC236}">
                <a16:creationId xmlns:a16="http://schemas.microsoft.com/office/drawing/2014/main" xmlns="" id="{0EB86FAC-766B-45A1-AA04-CFC15BD9735B}"/>
              </a:ext>
            </a:extLst>
          </p:cNvPr>
          <p:cNvPicPr>
            <a:picLocks noChangeAspect="1"/>
          </p:cNvPicPr>
          <p:nvPr/>
        </p:nvPicPr>
        <p:blipFill rotWithShape="1">
          <a:blip r:embed="rId10"/>
          <a:srcRect l="67021" t="65789" r="28127" b="18154"/>
          <a:stretch/>
        </p:blipFill>
        <p:spPr>
          <a:xfrm>
            <a:off x="5202153" y="2449861"/>
            <a:ext cx="533218" cy="743044"/>
          </a:xfrm>
          <a:prstGeom prst="rect">
            <a:avLst/>
          </a:prstGeom>
        </p:spPr>
      </p:pic>
      <p:sp>
        <p:nvSpPr>
          <p:cNvPr id="23" name="TextBox 22">
            <a:extLst>
              <a:ext uri="{FF2B5EF4-FFF2-40B4-BE49-F238E27FC236}">
                <a16:creationId xmlns:a16="http://schemas.microsoft.com/office/drawing/2014/main" xmlns="" id="{6F47382D-36F4-4AA4-B353-CD0A8A360BEC}"/>
              </a:ext>
            </a:extLst>
          </p:cNvPr>
          <p:cNvSpPr txBox="1"/>
          <p:nvPr/>
        </p:nvSpPr>
        <p:spPr>
          <a:xfrm>
            <a:off x="8718239" y="5481549"/>
            <a:ext cx="3473761" cy="461665"/>
          </a:xfrm>
          <a:prstGeom prst="rect">
            <a:avLst/>
          </a:prstGeom>
          <a:noFill/>
        </p:spPr>
        <p:txBody>
          <a:bodyPr wrap="square" rtlCol="0">
            <a:spAutoFit/>
          </a:bodyPr>
          <a:lstStyle/>
          <a:p>
            <a:pPr algn="ctr"/>
            <a:r>
              <a:rPr lang="en-US" sz="2400" i="1" dirty="0" smtClean="0">
                <a:solidFill>
                  <a:srgbClr val="0070C0"/>
                </a:solidFill>
                <a:latin typeface="Arial" panose="020B0604020202020204" pitchFamily="34" charset="0"/>
                <a:cs typeface="Arial" panose="020B0604020202020204" pitchFamily="34" charset="0"/>
              </a:rPr>
              <a:t> </a:t>
            </a:r>
            <a:r>
              <a:rPr lang="en-US" sz="2400" i="1" dirty="0">
                <a:solidFill>
                  <a:srgbClr val="0070C0"/>
                </a:solidFill>
                <a:latin typeface="Arial" panose="020B0604020202020204" pitchFamily="34" charset="0"/>
                <a:cs typeface="Arial" panose="020B0604020202020204" pitchFamily="34" charset="0"/>
              </a:rPr>
              <a:t>Mũi </a:t>
            </a:r>
            <a:r>
              <a:rPr lang="en-US" sz="2400" i="1" dirty="0" err="1">
                <a:solidFill>
                  <a:srgbClr val="0070C0"/>
                </a:solidFill>
                <a:latin typeface="Arial" panose="020B0604020202020204" pitchFamily="34" charset="0"/>
                <a:cs typeface="Arial" panose="020B0604020202020204" pitchFamily="34" charset="0"/>
              </a:rPr>
              <a:t>tên</a:t>
            </a:r>
            <a:r>
              <a:rPr lang="en-US" sz="2400" i="1" dirty="0">
                <a:solidFill>
                  <a:srgbClr val="0070C0"/>
                </a:solidFill>
                <a:latin typeface="Arial" panose="020B0604020202020204" pitchFamily="34" charset="0"/>
                <a:cs typeface="Arial" panose="020B0604020202020204" pitchFamily="34" charset="0"/>
              </a:rPr>
              <a:t> </a:t>
            </a:r>
            <a:r>
              <a:rPr lang="en-US" sz="2400" i="1" dirty="0" err="1" smtClean="0">
                <a:solidFill>
                  <a:srgbClr val="0070C0"/>
                </a:solidFill>
                <a:latin typeface="Arial" panose="020B0604020202020204" pitchFamily="34" charset="0"/>
                <a:cs typeface="Arial" panose="020B0604020202020204" pitchFamily="34" charset="0"/>
              </a:rPr>
              <a:t>chỉ</a:t>
            </a:r>
            <a:r>
              <a:rPr lang="en-US" sz="2400" i="1" dirty="0" smtClean="0">
                <a:solidFill>
                  <a:srgbClr val="0070C0"/>
                </a:solidFill>
                <a:latin typeface="Arial" panose="020B0604020202020204" pitchFamily="34" charset="0"/>
                <a:cs typeface="Arial" panose="020B0604020202020204" pitchFamily="34" charset="0"/>
              </a:rPr>
              <a:t> </a:t>
            </a:r>
            <a:r>
              <a:rPr lang="en-US" sz="2400" i="1" dirty="0">
                <a:solidFill>
                  <a:srgbClr val="0070C0"/>
                </a:solidFill>
                <a:latin typeface="Arial" panose="020B0604020202020204" pitchFamily="34" charset="0"/>
                <a:cs typeface="Arial" panose="020B0604020202020204" pitchFamily="34" charset="0"/>
              </a:rPr>
              <a:t>hướng </a:t>
            </a:r>
            <a:r>
              <a:rPr lang="en-US" sz="2400" i="1" dirty="0" err="1">
                <a:solidFill>
                  <a:srgbClr val="0070C0"/>
                </a:solidFill>
                <a:latin typeface="Arial" panose="020B0604020202020204" pitchFamily="34" charset="0"/>
                <a:cs typeface="Arial" panose="020B0604020202020204" pitchFamily="34" charset="0"/>
              </a:rPr>
              <a:t>bắc</a:t>
            </a:r>
            <a:endParaRPr lang="en-US" sz="2400" i="1" dirty="0">
              <a:solidFill>
                <a:srgbClr val="0070C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xmlns="" id="{5F44EF94-D01D-4663-8CEC-B94D765C66C7}"/>
              </a:ext>
            </a:extLst>
          </p:cNvPr>
          <p:cNvSpPr txBox="1"/>
          <p:nvPr/>
        </p:nvSpPr>
        <p:spPr>
          <a:xfrm>
            <a:off x="9652793" y="2031330"/>
            <a:ext cx="2200470" cy="461665"/>
          </a:xfrm>
          <a:prstGeom prst="rect">
            <a:avLst/>
          </a:prstGeom>
          <a:noFill/>
        </p:spPr>
        <p:txBody>
          <a:bodyPr wrap="square" rtlCol="0">
            <a:spAutoFit/>
          </a:bodyPr>
          <a:lstStyle/>
          <a:p>
            <a:r>
              <a:rPr lang="en-US" sz="2400" i="1" dirty="0" smtClean="0">
                <a:solidFill>
                  <a:srgbClr val="0070C0"/>
                </a:solidFill>
                <a:latin typeface="Arial" panose="020B0604020202020204" pitchFamily="34" charset="0"/>
                <a:cs typeface="Arial" panose="020B0604020202020204" pitchFamily="34" charset="0"/>
              </a:rPr>
              <a:t>Kim </a:t>
            </a:r>
            <a:r>
              <a:rPr lang="en-US" sz="2400" i="1" dirty="0" err="1">
                <a:solidFill>
                  <a:srgbClr val="0070C0"/>
                </a:solidFill>
                <a:latin typeface="Arial" panose="020B0604020202020204" pitchFamily="34" charset="0"/>
                <a:cs typeface="Arial" panose="020B0604020202020204" pitchFamily="34" charset="0"/>
              </a:rPr>
              <a:t>chỉ</a:t>
            </a:r>
            <a:r>
              <a:rPr lang="en-US" sz="2400" i="1" dirty="0">
                <a:solidFill>
                  <a:srgbClr val="0070C0"/>
                </a:solidFill>
                <a:latin typeface="Arial" panose="020B0604020202020204" pitchFamily="34" charset="0"/>
                <a:cs typeface="Arial" panose="020B0604020202020204" pitchFamily="34" charset="0"/>
              </a:rPr>
              <a:t> </a:t>
            </a:r>
            <a:r>
              <a:rPr lang="en-US" sz="2400" i="1" dirty="0" err="1">
                <a:solidFill>
                  <a:srgbClr val="0070C0"/>
                </a:solidFill>
                <a:latin typeface="Arial" panose="020B0604020202020204" pitchFamily="34" charset="0"/>
                <a:cs typeface="Arial" panose="020B0604020202020204" pitchFamily="34" charset="0"/>
              </a:rPr>
              <a:t>nam</a:t>
            </a:r>
            <a:endParaRPr lang="en-US" sz="2400" i="1" dirty="0">
              <a:solidFill>
                <a:srgbClr val="0070C0"/>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xmlns="" id="{0EB86FAC-766B-45A1-AA04-CFC15BD9735B}"/>
              </a:ext>
            </a:extLst>
          </p:cNvPr>
          <p:cNvPicPr>
            <a:picLocks noChangeAspect="1"/>
          </p:cNvPicPr>
          <p:nvPr/>
        </p:nvPicPr>
        <p:blipFill rotWithShape="1">
          <a:blip r:embed="rId10"/>
          <a:srcRect l="67021" t="65789" r="28127" b="18154"/>
          <a:stretch/>
        </p:blipFill>
        <p:spPr>
          <a:xfrm>
            <a:off x="10170556" y="2794848"/>
            <a:ext cx="1164944" cy="2445890"/>
          </a:xfrm>
          <a:prstGeom prst="rect">
            <a:avLst/>
          </a:prstGeom>
        </p:spPr>
      </p:pic>
    </p:spTree>
    <p:extLst>
      <p:ext uri="{BB962C8B-B14F-4D97-AF65-F5344CB8AC3E}">
        <p14:creationId xmlns:p14="http://schemas.microsoft.com/office/powerpoint/2010/main" val="1880121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2000"/>
                                        <p:tgtEl>
                                          <p:spTgt spid="10"/>
                                        </p:tgtEl>
                                      </p:cBhvr>
                                    </p:animEffect>
                                  </p:childTnLst>
                                </p:cTn>
                              </p:par>
                            </p:childTnLst>
                          </p:cTn>
                        </p:par>
                        <p:par>
                          <p:cTn id="12" fill="hold">
                            <p:stCondLst>
                              <p:cond delay="4000"/>
                            </p:stCondLst>
                            <p:childTnLst>
                              <p:par>
                                <p:cTn id="13" presetID="2" presetClass="entr" presetSubtype="4"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4500"/>
                            </p:stCondLst>
                            <p:childTnLst>
                              <p:par>
                                <p:cTn id="18" presetID="26"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80">
                                          <p:stCondLst>
                                            <p:cond delay="0"/>
                                          </p:stCondLst>
                                        </p:cTn>
                                        <p:tgtEl>
                                          <p:spTgt spid="3"/>
                                        </p:tgtEl>
                                      </p:cBhvr>
                                    </p:animEffect>
                                    <p:anim calcmode="lin" valueType="num">
                                      <p:cBhvr>
                                        <p:cTn id="2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6" dur="26">
                                          <p:stCondLst>
                                            <p:cond delay="650"/>
                                          </p:stCondLst>
                                        </p:cTn>
                                        <p:tgtEl>
                                          <p:spTgt spid="3"/>
                                        </p:tgtEl>
                                      </p:cBhvr>
                                      <p:to x="100000" y="60000"/>
                                    </p:animScale>
                                    <p:animScale>
                                      <p:cBhvr>
                                        <p:cTn id="27" dur="166" decel="50000">
                                          <p:stCondLst>
                                            <p:cond delay="676"/>
                                          </p:stCondLst>
                                        </p:cTn>
                                        <p:tgtEl>
                                          <p:spTgt spid="3"/>
                                        </p:tgtEl>
                                      </p:cBhvr>
                                      <p:to x="100000" y="100000"/>
                                    </p:animScale>
                                    <p:animScale>
                                      <p:cBhvr>
                                        <p:cTn id="28" dur="26">
                                          <p:stCondLst>
                                            <p:cond delay="1312"/>
                                          </p:stCondLst>
                                        </p:cTn>
                                        <p:tgtEl>
                                          <p:spTgt spid="3"/>
                                        </p:tgtEl>
                                      </p:cBhvr>
                                      <p:to x="100000" y="80000"/>
                                    </p:animScale>
                                    <p:animScale>
                                      <p:cBhvr>
                                        <p:cTn id="29" dur="166" decel="50000">
                                          <p:stCondLst>
                                            <p:cond delay="1338"/>
                                          </p:stCondLst>
                                        </p:cTn>
                                        <p:tgtEl>
                                          <p:spTgt spid="3"/>
                                        </p:tgtEl>
                                      </p:cBhvr>
                                      <p:to x="100000" y="100000"/>
                                    </p:animScale>
                                    <p:animScale>
                                      <p:cBhvr>
                                        <p:cTn id="30" dur="26">
                                          <p:stCondLst>
                                            <p:cond delay="1642"/>
                                          </p:stCondLst>
                                        </p:cTn>
                                        <p:tgtEl>
                                          <p:spTgt spid="3"/>
                                        </p:tgtEl>
                                      </p:cBhvr>
                                      <p:to x="100000" y="90000"/>
                                    </p:animScale>
                                    <p:animScale>
                                      <p:cBhvr>
                                        <p:cTn id="31" dur="166" decel="50000">
                                          <p:stCondLst>
                                            <p:cond delay="1668"/>
                                          </p:stCondLst>
                                        </p:cTn>
                                        <p:tgtEl>
                                          <p:spTgt spid="3"/>
                                        </p:tgtEl>
                                      </p:cBhvr>
                                      <p:to x="100000" y="100000"/>
                                    </p:animScale>
                                    <p:animScale>
                                      <p:cBhvr>
                                        <p:cTn id="32" dur="26">
                                          <p:stCondLst>
                                            <p:cond delay="1808"/>
                                          </p:stCondLst>
                                        </p:cTn>
                                        <p:tgtEl>
                                          <p:spTgt spid="3"/>
                                        </p:tgtEl>
                                      </p:cBhvr>
                                      <p:to x="100000" y="95000"/>
                                    </p:animScale>
                                    <p:animScale>
                                      <p:cBhvr>
                                        <p:cTn id="33" dur="166" decel="50000">
                                          <p:stCondLst>
                                            <p:cond delay="1834"/>
                                          </p:stCondLst>
                                        </p:cTn>
                                        <p:tgtEl>
                                          <p:spTgt spid="3"/>
                                        </p:tgtEl>
                                      </p:cBhvr>
                                      <p:to x="100000" y="100000"/>
                                    </p:animScale>
                                  </p:childTnLst>
                                </p:cTn>
                              </p:par>
                            </p:childTnLst>
                          </p:cTn>
                        </p:par>
                        <p:par>
                          <p:cTn id="34" fill="hold">
                            <p:stCondLst>
                              <p:cond delay="6500"/>
                            </p:stCondLst>
                            <p:childTnLst>
                              <p:par>
                                <p:cTn id="35" presetID="26" presetClass="entr" presetSubtype="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80">
                                          <p:stCondLst>
                                            <p:cond delay="0"/>
                                          </p:stCondLst>
                                        </p:cTn>
                                        <p:tgtEl>
                                          <p:spTgt spid="4"/>
                                        </p:tgtEl>
                                      </p:cBhvr>
                                    </p:animEffect>
                                    <p:anim calcmode="lin" valueType="num">
                                      <p:cBhvr>
                                        <p:cTn id="3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3" dur="26">
                                          <p:stCondLst>
                                            <p:cond delay="650"/>
                                          </p:stCondLst>
                                        </p:cTn>
                                        <p:tgtEl>
                                          <p:spTgt spid="4"/>
                                        </p:tgtEl>
                                      </p:cBhvr>
                                      <p:to x="100000" y="60000"/>
                                    </p:animScale>
                                    <p:animScale>
                                      <p:cBhvr>
                                        <p:cTn id="44" dur="166" decel="50000">
                                          <p:stCondLst>
                                            <p:cond delay="676"/>
                                          </p:stCondLst>
                                        </p:cTn>
                                        <p:tgtEl>
                                          <p:spTgt spid="4"/>
                                        </p:tgtEl>
                                      </p:cBhvr>
                                      <p:to x="100000" y="100000"/>
                                    </p:animScale>
                                    <p:animScale>
                                      <p:cBhvr>
                                        <p:cTn id="45" dur="26">
                                          <p:stCondLst>
                                            <p:cond delay="1312"/>
                                          </p:stCondLst>
                                        </p:cTn>
                                        <p:tgtEl>
                                          <p:spTgt spid="4"/>
                                        </p:tgtEl>
                                      </p:cBhvr>
                                      <p:to x="100000" y="80000"/>
                                    </p:animScale>
                                    <p:animScale>
                                      <p:cBhvr>
                                        <p:cTn id="46" dur="166" decel="50000">
                                          <p:stCondLst>
                                            <p:cond delay="1338"/>
                                          </p:stCondLst>
                                        </p:cTn>
                                        <p:tgtEl>
                                          <p:spTgt spid="4"/>
                                        </p:tgtEl>
                                      </p:cBhvr>
                                      <p:to x="100000" y="100000"/>
                                    </p:animScale>
                                    <p:animScale>
                                      <p:cBhvr>
                                        <p:cTn id="47" dur="26">
                                          <p:stCondLst>
                                            <p:cond delay="1642"/>
                                          </p:stCondLst>
                                        </p:cTn>
                                        <p:tgtEl>
                                          <p:spTgt spid="4"/>
                                        </p:tgtEl>
                                      </p:cBhvr>
                                      <p:to x="100000" y="90000"/>
                                    </p:animScale>
                                    <p:animScale>
                                      <p:cBhvr>
                                        <p:cTn id="48" dur="166" decel="50000">
                                          <p:stCondLst>
                                            <p:cond delay="1668"/>
                                          </p:stCondLst>
                                        </p:cTn>
                                        <p:tgtEl>
                                          <p:spTgt spid="4"/>
                                        </p:tgtEl>
                                      </p:cBhvr>
                                      <p:to x="100000" y="100000"/>
                                    </p:animScale>
                                    <p:animScale>
                                      <p:cBhvr>
                                        <p:cTn id="49" dur="26">
                                          <p:stCondLst>
                                            <p:cond delay="1808"/>
                                          </p:stCondLst>
                                        </p:cTn>
                                        <p:tgtEl>
                                          <p:spTgt spid="4"/>
                                        </p:tgtEl>
                                      </p:cBhvr>
                                      <p:to x="100000" y="95000"/>
                                    </p:animScale>
                                    <p:animScale>
                                      <p:cBhvr>
                                        <p:cTn id="50" dur="166" decel="50000">
                                          <p:stCondLst>
                                            <p:cond delay="1834"/>
                                          </p:stCondLst>
                                        </p:cTn>
                                        <p:tgtEl>
                                          <p:spTgt spid="4"/>
                                        </p:tgtEl>
                                      </p:cBhvr>
                                      <p:to x="100000" y="100000"/>
                                    </p:animScale>
                                  </p:childTnLst>
                                </p:cTn>
                              </p:par>
                              <p:par>
                                <p:cTn id="51" presetID="42" presetClass="entr" presetSubtype="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1000"/>
                                        <p:tgtEl>
                                          <p:spTgt spid="2"/>
                                        </p:tgtEl>
                                      </p:cBhvr>
                                    </p:animEffect>
                                    <p:anim calcmode="lin" valueType="num">
                                      <p:cBhvr>
                                        <p:cTn id="54" dur="1000" fill="hold"/>
                                        <p:tgtEl>
                                          <p:spTgt spid="2"/>
                                        </p:tgtEl>
                                        <p:attrNameLst>
                                          <p:attrName>ppt_x</p:attrName>
                                        </p:attrNameLst>
                                      </p:cBhvr>
                                      <p:tavLst>
                                        <p:tav tm="0">
                                          <p:val>
                                            <p:strVal val="#ppt_x"/>
                                          </p:val>
                                        </p:tav>
                                        <p:tav tm="100000">
                                          <p:val>
                                            <p:strVal val="#ppt_x"/>
                                          </p:val>
                                        </p:tav>
                                      </p:tavLst>
                                    </p:anim>
                                    <p:anim calcmode="lin" valueType="num">
                                      <p:cBhvr>
                                        <p:cTn id="55" dur="1000" fill="hold"/>
                                        <p:tgtEl>
                                          <p:spTgt spid="2"/>
                                        </p:tgtEl>
                                        <p:attrNameLst>
                                          <p:attrName>ppt_y</p:attrName>
                                        </p:attrNameLst>
                                      </p:cBhvr>
                                      <p:tavLst>
                                        <p:tav tm="0">
                                          <p:val>
                                            <p:strVal val="#ppt_y+.1"/>
                                          </p:val>
                                        </p:tav>
                                        <p:tav tm="100000">
                                          <p:val>
                                            <p:strVal val="#ppt_y"/>
                                          </p:val>
                                        </p:tav>
                                      </p:tavLst>
                                    </p:anim>
                                  </p:childTnLst>
                                </p:cTn>
                              </p:par>
                            </p:childTnLst>
                          </p:cTn>
                        </p:par>
                        <p:par>
                          <p:cTn id="56" fill="hold">
                            <p:stCondLst>
                              <p:cond delay="8500"/>
                            </p:stCondLst>
                            <p:childTnLst>
                              <p:par>
                                <p:cTn id="57" presetID="31" presetClass="entr" presetSubtype="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1000" fill="hold"/>
                                        <p:tgtEl>
                                          <p:spTgt spid="12"/>
                                        </p:tgtEl>
                                        <p:attrNameLst>
                                          <p:attrName>ppt_w</p:attrName>
                                        </p:attrNameLst>
                                      </p:cBhvr>
                                      <p:tavLst>
                                        <p:tav tm="0">
                                          <p:val>
                                            <p:fltVal val="0"/>
                                          </p:val>
                                        </p:tav>
                                        <p:tav tm="100000">
                                          <p:val>
                                            <p:strVal val="#ppt_w"/>
                                          </p:val>
                                        </p:tav>
                                      </p:tavLst>
                                    </p:anim>
                                    <p:anim calcmode="lin" valueType="num">
                                      <p:cBhvr>
                                        <p:cTn id="60" dur="1000" fill="hold"/>
                                        <p:tgtEl>
                                          <p:spTgt spid="12"/>
                                        </p:tgtEl>
                                        <p:attrNameLst>
                                          <p:attrName>ppt_h</p:attrName>
                                        </p:attrNameLst>
                                      </p:cBhvr>
                                      <p:tavLst>
                                        <p:tav tm="0">
                                          <p:val>
                                            <p:fltVal val="0"/>
                                          </p:val>
                                        </p:tav>
                                        <p:tav tm="100000">
                                          <p:val>
                                            <p:strVal val="#ppt_h"/>
                                          </p:val>
                                        </p:tav>
                                      </p:tavLst>
                                    </p:anim>
                                    <p:anim calcmode="lin" valueType="num">
                                      <p:cBhvr>
                                        <p:cTn id="61" dur="1000" fill="hold"/>
                                        <p:tgtEl>
                                          <p:spTgt spid="12"/>
                                        </p:tgtEl>
                                        <p:attrNameLst>
                                          <p:attrName>style.rotation</p:attrName>
                                        </p:attrNameLst>
                                      </p:cBhvr>
                                      <p:tavLst>
                                        <p:tav tm="0">
                                          <p:val>
                                            <p:fltVal val="90"/>
                                          </p:val>
                                        </p:tav>
                                        <p:tav tm="100000">
                                          <p:val>
                                            <p:fltVal val="0"/>
                                          </p:val>
                                        </p:tav>
                                      </p:tavLst>
                                    </p:anim>
                                    <p:animEffect transition="in" filter="fade">
                                      <p:cBhvr>
                                        <p:cTn id="62" dur="1000"/>
                                        <p:tgtEl>
                                          <p:spTgt spid="12"/>
                                        </p:tgtEl>
                                      </p:cBhvr>
                                    </p:animEffect>
                                  </p:childTnLst>
                                </p:cTn>
                              </p:par>
                              <p:par>
                                <p:cTn id="63" presetID="31" presetClass="entr" presetSubtype="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p:cTn id="65" dur="1000" fill="hold"/>
                                        <p:tgtEl>
                                          <p:spTgt spid="13"/>
                                        </p:tgtEl>
                                        <p:attrNameLst>
                                          <p:attrName>ppt_w</p:attrName>
                                        </p:attrNameLst>
                                      </p:cBhvr>
                                      <p:tavLst>
                                        <p:tav tm="0">
                                          <p:val>
                                            <p:fltVal val="0"/>
                                          </p:val>
                                        </p:tav>
                                        <p:tav tm="100000">
                                          <p:val>
                                            <p:strVal val="#ppt_w"/>
                                          </p:val>
                                        </p:tav>
                                      </p:tavLst>
                                    </p:anim>
                                    <p:anim calcmode="lin" valueType="num">
                                      <p:cBhvr>
                                        <p:cTn id="66" dur="1000" fill="hold"/>
                                        <p:tgtEl>
                                          <p:spTgt spid="13"/>
                                        </p:tgtEl>
                                        <p:attrNameLst>
                                          <p:attrName>ppt_h</p:attrName>
                                        </p:attrNameLst>
                                      </p:cBhvr>
                                      <p:tavLst>
                                        <p:tav tm="0">
                                          <p:val>
                                            <p:fltVal val="0"/>
                                          </p:val>
                                        </p:tav>
                                        <p:tav tm="100000">
                                          <p:val>
                                            <p:strVal val="#ppt_h"/>
                                          </p:val>
                                        </p:tav>
                                      </p:tavLst>
                                    </p:anim>
                                    <p:anim calcmode="lin" valueType="num">
                                      <p:cBhvr>
                                        <p:cTn id="67" dur="1000" fill="hold"/>
                                        <p:tgtEl>
                                          <p:spTgt spid="13"/>
                                        </p:tgtEl>
                                        <p:attrNameLst>
                                          <p:attrName>style.rotation</p:attrName>
                                        </p:attrNameLst>
                                      </p:cBhvr>
                                      <p:tavLst>
                                        <p:tav tm="0">
                                          <p:val>
                                            <p:fltVal val="90"/>
                                          </p:val>
                                        </p:tav>
                                        <p:tav tm="100000">
                                          <p:val>
                                            <p:fltVal val="0"/>
                                          </p:val>
                                        </p:tav>
                                      </p:tavLst>
                                    </p:anim>
                                    <p:animEffect transition="in" filter="fade">
                                      <p:cBhvr>
                                        <p:cTn id="68" dur="1000"/>
                                        <p:tgtEl>
                                          <p:spTgt spid="13"/>
                                        </p:tgtEl>
                                      </p:cBhvr>
                                    </p:animEffect>
                                  </p:childTnLst>
                                </p:cTn>
                              </p:par>
                              <p:par>
                                <p:cTn id="69" presetID="31" presetClass="entr" presetSubtype="0"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p:cTn id="71" dur="1000" fill="hold"/>
                                        <p:tgtEl>
                                          <p:spTgt spid="15"/>
                                        </p:tgtEl>
                                        <p:attrNameLst>
                                          <p:attrName>ppt_w</p:attrName>
                                        </p:attrNameLst>
                                      </p:cBhvr>
                                      <p:tavLst>
                                        <p:tav tm="0">
                                          <p:val>
                                            <p:fltVal val="0"/>
                                          </p:val>
                                        </p:tav>
                                        <p:tav tm="100000">
                                          <p:val>
                                            <p:strVal val="#ppt_w"/>
                                          </p:val>
                                        </p:tav>
                                      </p:tavLst>
                                    </p:anim>
                                    <p:anim calcmode="lin" valueType="num">
                                      <p:cBhvr>
                                        <p:cTn id="72" dur="1000" fill="hold"/>
                                        <p:tgtEl>
                                          <p:spTgt spid="15"/>
                                        </p:tgtEl>
                                        <p:attrNameLst>
                                          <p:attrName>ppt_h</p:attrName>
                                        </p:attrNameLst>
                                      </p:cBhvr>
                                      <p:tavLst>
                                        <p:tav tm="0">
                                          <p:val>
                                            <p:fltVal val="0"/>
                                          </p:val>
                                        </p:tav>
                                        <p:tav tm="100000">
                                          <p:val>
                                            <p:strVal val="#ppt_h"/>
                                          </p:val>
                                        </p:tav>
                                      </p:tavLst>
                                    </p:anim>
                                    <p:anim calcmode="lin" valueType="num">
                                      <p:cBhvr>
                                        <p:cTn id="73" dur="1000" fill="hold"/>
                                        <p:tgtEl>
                                          <p:spTgt spid="15"/>
                                        </p:tgtEl>
                                        <p:attrNameLst>
                                          <p:attrName>style.rotation</p:attrName>
                                        </p:attrNameLst>
                                      </p:cBhvr>
                                      <p:tavLst>
                                        <p:tav tm="0">
                                          <p:val>
                                            <p:fltVal val="90"/>
                                          </p:val>
                                        </p:tav>
                                        <p:tav tm="100000">
                                          <p:val>
                                            <p:fltVal val="0"/>
                                          </p:val>
                                        </p:tav>
                                      </p:tavLst>
                                    </p:anim>
                                    <p:animEffect transition="in" filter="fade">
                                      <p:cBhvr>
                                        <p:cTn id="74" dur="1000"/>
                                        <p:tgtEl>
                                          <p:spTgt spid="15"/>
                                        </p:tgtEl>
                                      </p:cBhvr>
                                    </p:animEffect>
                                  </p:childTnLst>
                                </p:cTn>
                              </p:par>
                            </p:childTnLst>
                          </p:cTn>
                        </p:par>
                        <p:par>
                          <p:cTn id="75" fill="hold">
                            <p:stCondLst>
                              <p:cond delay="9500"/>
                            </p:stCondLst>
                            <p:childTnLst>
                              <p:par>
                                <p:cTn id="76" presetID="31" presetClass="entr" presetSubtype="0" fill="hold" nodeType="afterEffect">
                                  <p:stCondLst>
                                    <p:cond delay="0"/>
                                  </p:stCondLst>
                                  <p:childTnLst>
                                    <p:set>
                                      <p:cBhvr>
                                        <p:cTn id="77" dur="1" fill="hold">
                                          <p:stCondLst>
                                            <p:cond delay="0"/>
                                          </p:stCondLst>
                                        </p:cTn>
                                        <p:tgtEl>
                                          <p:spTgt spid="21"/>
                                        </p:tgtEl>
                                        <p:attrNameLst>
                                          <p:attrName>style.visibility</p:attrName>
                                        </p:attrNameLst>
                                      </p:cBhvr>
                                      <p:to>
                                        <p:strVal val="visible"/>
                                      </p:to>
                                    </p:set>
                                    <p:anim calcmode="lin" valueType="num">
                                      <p:cBhvr>
                                        <p:cTn id="78" dur="1000" fill="hold"/>
                                        <p:tgtEl>
                                          <p:spTgt spid="21"/>
                                        </p:tgtEl>
                                        <p:attrNameLst>
                                          <p:attrName>ppt_w</p:attrName>
                                        </p:attrNameLst>
                                      </p:cBhvr>
                                      <p:tavLst>
                                        <p:tav tm="0">
                                          <p:val>
                                            <p:fltVal val="0"/>
                                          </p:val>
                                        </p:tav>
                                        <p:tav tm="100000">
                                          <p:val>
                                            <p:strVal val="#ppt_w"/>
                                          </p:val>
                                        </p:tav>
                                      </p:tavLst>
                                    </p:anim>
                                    <p:anim calcmode="lin" valueType="num">
                                      <p:cBhvr>
                                        <p:cTn id="79" dur="1000" fill="hold"/>
                                        <p:tgtEl>
                                          <p:spTgt spid="21"/>
                                        </p:tgtEl>
                                        <p:attrNameLst>
                                          <p:attrName>ppt_h</p:attrName>
                                        </p:attrNameLst>
                                      </p:cBhvr>
                                      <p:tavLst>
                                        <p:tav tm="0">
                                          <p:val>
                                            <p:fltVal val="0"/>
                                          </p:val>
                                        </p:tav>
                                        <p:tav tm="100000">
                                          <p:val>
                                            <p:strVal val="#ppt_h"/>
                                          </p:val>
                                        </p:tav>
                                      </p:tavLst>
                                    </p:anim>
                                    <p:anim calcmode="lin" valueType="num">
                                      <p:cBhvr>
                                        <p:cTn id="80" dur="1000" fill="hold"/>
                                        <p:tgtEl>
                                          <p:spTgt spid="21"/>
                                        </p:tgtEl>
                                        <p:attrNameLst>
                                          <p:attrName>style.rotation</p:attrName>
                                        </p:attrNameLst>
                                      </p:cBhvr>
                                      <p:tavLst>
                                        <p:tav tm="0">
                                          <p:val>
                                            <p:fltVal val="90"/>
                                          </p:val>
                                        </p:tav>
                                        <p:tav tm="100000">
                                          <p:val>
                                            <p:fltVal val="0"/>
                                          </p:val>
                                        </p:tav>
                                      </p:tavLst>
                                    </p:anim>
                                    <p:animEffect transition="in" filter="fade">
                                      <p:cBhvr>
                                        <p:cTn id="81" dur="1000"/>
                                        <p:tgtEl>
                                          <p:spTgt spid="21"/>
                                        </p:tgtEl>
                                      </p:cBhvr>
                                    </p:animEffect>
                                  </p:childTnLst>
                                </p:cTn>
                              </p:par>
                              <p:par>
                                <p:cTn id="82" presetID="31" presetClass="entr" presetSubtype="0" fill="hold" nodeType="withEffect">
                                  <p:stCondLst>
                                    <p:cond delay="0"/>
                                  </p:stCondLst>
                                  <p:childTnLst>
                                    <p:set>
                                      <p:cBhvr>
                                        <p:cTn id="83" dur="1" fill="hold">
                                          <p:stCondLst>
                                            <p:cond delay="0"/>
                                          </p:stCondLst>
                                        </p:cTn>
                                        <p:tgtEl>
                                          <p:spTgt spid="22"/>
                                        </p:tgtEl>
                                        <p:attrNameLst>
                                          <p:attrName>style.visibility</p:attrName>
                                        </p:attrNameLst>
                                      </p:cBhvr>
                                      <p:to>
                                        <p:strVal val="visible"/>
                                      </p:to>
                                    </p:set>
                                    <p:anim calcmode="lin" valueType="num">
                                      <p:cBhvr>
                                        <p:cTn id="84" dur="1000" fill="hold"/>
                                        <p:tgtEl>
                                          <p:spTgt spid="22"/>
                                        </p:tgtEl>
                                        <p:attrNameLst>
                                          <p:attrName>ppt_w</p:attrName>
                                        </p:attrNameLst>
                                      </p:cBhvr>
                                      <p:tavLst>
                                        <p:tav tm="0">
                                          <p:val>
                                            <p:fltVal val="0"/>
                                          </p:val>
                                        </p:tav>
                                        <p:tav tm="100000">
                                          <p:val>
                                            <p:strVal val="#ppt_w"/>
                                          </p:val>
                                        </p:tav>
                                      </p:tavLst>
                                    </p:anim>
                                    <p:anim calcmode="lin" valueType="num">
                                      <p:cBhvr>
                                        <p:cTn id="85" dur="1000" fill="hold"/>
                                        <p:tgtEl>
                                          <p:spTgt spid="22"/>
                                        </p:tgtEl>
                                        <p:attrNameLst>
                                          <p:attrName>ppt_h</p:attrName>
                                        </p:attrNameLst>
                                      </p:cBhvr>
                                      <p:tavLst>
                                        <p:tav tm="0">
                                          <p:val>
                                            <p:fltVal val="0"/>
                                          </p:val>
                                        </p:tav>
                                        <p:tav tm="100000">
                                          <p:val>
                                            <p:strVal val="#ppt_h"/>
                                          </p:val>
                                        </p:tav>
                                      </p:tavLst>
                                    </p:anim>
                                    <p:anim calcmode="lin" valueType="num">
                                      <p:cBhvr>
                                        <p:cTn id="86" dur="1000" fill="hold"/>
                                        <p:tgtEl>
                                          <p:spTgt spid="22"/>
                                        </p:tgtEl>
                                        <p:attrNameLst>
                                          <p:attrName>style.rotation</p:attrName>
                                        </p:attrNameLst>
                                      </p:cBhvr>
                                      <p:tavLst>
                                        <p:tav tm="0">
                                          <p:val>
                                            <p:fltVal val="90"/>
                                          </p:val>
                                        </p:tav>
                                        <p:tav tm="100000">
                                          <p:val>
                                            <p:fltVal val="0"/>
                                          </p:val>
                                        </p:tav>
                                      </p:tavLst>
                                    </p:anim>
                                    <p:animEffect transition="in" filter="fade">
                                      <p:cBhvr>
                                        <p:cTn id="87" dur="1000"/>
                                        <p:tgtEl>
                                          <p:spTgt spid="22"/>
                                        </p:tgtEl>
                                      </p:cBhvr>
                                    </p:animEffect>
                                  </p:childTnLst>
                                </p:cTn>
                              </p:par>
                              <p:par>
                                <p:cTn id="88" presetID="31" presetClass="entr" presetSubtype="0" fill="hold" grpId="0" nodeType="withEffect">
                                  <p:stCondLst>
                                    <p:cond delay="0"/>
                                  </p:stCondLst>
                                  <p:childTnLst>
                                    <p:set>
                                      <p:cBhvr>
                                        <p:cTn id="89" dur="1" fill="hold">
                                          <p:stCondLst>
                                            <p:cond delay="0"/>
                                          </p:stCondLst>
                                        </p:cTn>
                                        <p:tgtEl>
                                          <p:spTgt spid="23"/>
                                        </p:tgtEl>
                                        <p:attrNameLst>
                                          <p:attrName>style.visibility</p:attrName>
                                        </p:attrNameLst>
                                      </p:cBhvr>
                                      <p:to>
                                        <p:strVal val="visible"/>
                                      </p:to>
                                    </p:set>
                                    <p:anim calcmode="lin" valueType="num">
                                      <p:cBhvr>
                                        <p:cTn id="90" dur="1000" fill="hold"/>
                                        <p:tgtEl>
                                          <p:spTgt spid="23"/>
                                        </p:tgtEl>
                                        <p:attrNameLst>
                                          <p:attrName>ppt_w</p:attrName>
                                        </p:attrNameLst>
                                      </p:cBhvr>
                                      <p:tavLst>
                                        <p:tav tm="0">
                                          <p:val>
                                            <p:fltVal val="0"/>
                                          </p:val>
                                        </p:tav>
                                        <p:tav tm="100000">
                                          <p:val>
                                            <p:strVal val="#ppt_w"/>
                                          </p:val>
                                        </p:tav>
                                      </p:tavLst>
                                    </p:anim>
                                    <p:anim calcmode="lin" valueType="num">
                                      <p:cBhvr>
                                        <p:cTn id="91" dur="1000" fill="hold"/>
                                        <p:tgtEl>
                                          <p:spTgt spid="23"/>
                                        </p:tgtEl>
                                        <p:attrNameLst>
                                          <p:attrName>ppt_h</p:attrName>
                                        </p:attrNameLst>
                                      </p:cBhvr>
                                      <p:tavLst>
                                        <p:tav tm="0">
                                          <p:val>
                                            <p:fltVal val="0"/>
                                          </p:val>
                                        </p:tav>
                                        <p:tav tm="100000">
                                          <p:val>
                                            <p:strVal val="#ppt_h"/>
                                          </p:val>
                                        </p:tav>
                                      </p:tavLst>
                                    </p:anim>
                                    <p:anim calcmode="lin" valueType="num">
                                      <p:cBhvr>
                                        <p:cTn id="92" dur="1000" fill="hold"/>
                                        <p:tgtEl>
                                          <p:spTgt spid="23"/>
                                        </p:tgtEl>
                                        <p:attrNameLst>
                                          <p:attrName>style.rotation</p:attrName>
                                        </p:attrNameLst>
                                      </p:cBhvr>
                                      <p:tavLst>
                                        <p:tav tm="0">
                                          <p:val>
                                            <p:fltVal val="90"/>
                                          </p:val>
                                        </p:tav>
                                        <p:tav tm="100000">
                                          <p:val>
                                            <p:fltVal val="0"/>
                                          </p:val>
                                        </p:tav>
                                      </p:tavLst>
                                    </p:anim>
                                    <p:animEffect transition="in" filter="fade">
                                      <p:cBhvr>
                                        <p:cTn id="93" dur="1000"/>
                                        <p:tgtEl>
                                          <p:spTgt spid="23"/>
                                        </p:tgtEl>
                                      </p:cBhvr>
                                    </p:animEffect>
                                  </p:childTnLst>
                                </p:cTn>
                              </p:par>
                              <p:par>
                                <p:cTn id="94" presetID="31" presetClass="entr" presetSubtype="0" fill="hold" grpId="0" nodeType="withEffect">
                                  <p:stCondLst>
                                    <p:cond delay="0"/>
                                  </p:stCondLst>
                                  <p:childTnLst>
                                    <p:set>
                                      <p:cBhvr>
                                        <p:cTn id="95" dur="1" fill="hold">
                                          <p:stCondLst>
                                            <p:cond delay="0"/>
                                          </p:stCondLst>
                                        </p:cTn>
                                        <p:tgtEl>
                                          <p:spTgt spid="24"/>
                                        </p:tgtEl>
                                        <p:attrNameLst>
                                          <p:attrName>style.visibility</p:attrName>
                                        </p:attrNameLst>
                                      </p:cBhvr>
                                      <p:to>
                                        <p:strVal val="visible"/>
                                      </p:to>
                                    </p:set>
                                    <p:anim calcmode="lin" valueType="num">
                                      <p:cBhvr>
                                        <p:cTn id="96" dur="1000" fill="hold"/>
                                        <p:tgtEl>
                                          <p:spTgt spid="24"/>
                                        </p:tgtEl>
                                        <p:attrNameLst>
                                          <p:attrName>ppt_w</p:attrName>
                                        </p:attrNameLst>
                                      </p:cBhvr>
                                      <p:tavLst>
                                        <p:tav tm="0">
                                          <p:val>
                                            <p:fltVal val="0"/>
                                          </p:val>
                                        </p:tav>
                                        <p:tav tm="100000">
                                          <p:val>
                                            <p:strVal val="#ppt_w"/>
                                          </p:val>
                                        </p:tav>
                                      </p:tavLst>
                                    </p:anim>
                                    <p:anim calcmode="lin" valueType="num">
                                      <p:cBhvr>
                                        <p:cTn id="97" dur="1000" fill="hold"/>
                                        <p:tgtEl>
                                          <p:spTgt spid="24"/>
                                        </p:tgtEl>
                                        <p:attrNameLst>
                                          <p:attrName>ppt_h</p:attrName>
                                        </p:attrNameLst>
                                      </p:cBhvr>
                                      <p:tavLst>
                                        <p:tav tm="0">
                                          <p:val>
                                            <p:fltVal val="0"/>
                                          </p:val>
                                        </p:tav>
                                        <p:tav tm="100000">
                                          <p:val>
                                            <p:strVal val="#ppt_h"/>
                                          </p:val>
                                        </p:tav>
                                      </p:tavLst>
                                    </p:anim>
                                    <p:anim calcmode="lin" valueType="num">
                                      <p:cBhvr>
                                        <p:cTn id="98" dur="1000" fill="hold"/>
                                        <p:tgtEl>
                                          <p:spTgt spid="24"/>
                                        </p:tgtEl>
                                        <p:attrNameLst>
                                          <p:attrName>style.rotation</p:attrName>
                                        </p:attrNameLst>
                                      </p:cBhvr>
                                      <p:tavLst>
                                        <p:tav tm="0">
                                          <p:val>
                                            <p:fltVal val="90"/>
                                          </p:val>
                                        </p:tav>
                                        <p:tav tm="100000">
                                          <p:val>
                                            <p:fltVal val="0"/>
                                          </p:val>
                                        </p:tav>
                                      </p:tavLst>
                                    </p:anim>
                                    <p:animEffect transition="in" filter="fade">
                                      <p:cBhvr>
                                        <p:cTn id="99" dur="1000"/>
                                        <p:tgtEl>
                                          <p:spTgt spid="24"/>
                                        </p:tgtEl>
                                      </p:cBhvr>
                                    </p:animEffect>
                                  </p:childTnLst>
                                </p:cTn>
                              </p:par>
                            </p:childTnLst>
                          </p:cTn>
                        </p:par>
                        <p:par>
                          <p:cTn id="100" fill="hold">
                            <p:stCondLst>
                              <p:cond delay="10500"/>
                            </p:stCondLst>
                            <p:childTnLst>
                              <p:par>
                                <p:cTn id="101" presetID="31" presetClass="entr" presetSubtype="0" fill="hold" nodeType="after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p:cTn id="103" dur="1000" fill="hold"/>
                                        <p:tgtEl>
                                          <p:spTgt spid="25"/>
                                        </p:tgtEl>
                                        <p:attrNameLst>
                                          <p:attrName>ppt_w</p:attrName>
                                        </p:attrNameLst>
                                      </p:cBhvr>
                                      <p:tavLst>
                                        <p:tav tm="0">
                                          <p:val>
                                            <p:fltVal val="0"/>
                                          </p:val>
                                        </p:tav>
                                        <p:tav tm="100000">
                                          <p:val>
                                            <p:strVal val="#ppt_w"/>
                                          </p:val>
                                        </p:tav>
                                      </p:tavLst>
                                    </p:anim>
                                    <p:anim calcmode="lin" valueType="num">
                                      <p:cBhvr>
                                        <p:cTn id="104" dur="1000" fill="hold"/>
                                        <p:tgtEl>
                                          <p:spTgt spid="25"/>
                                        </p:tgtEl>
                                        <p:attrNameLst>
                                          <p:attrName>ppt_h</p:attrName>
                                        </p:attrNameLst>
                                      </p:cBhvr>
                                      <p:tavLst>
                                        <p:tav tm="0">
                                          <p:val>
                                            <p:fltVal val="0"/>
                                          </p:val>
                                        </p:tav>
                                        <p:tav tm="100000">
                                          <p:val>
                                            <p:strVal val="#ppt_h"/>
                                          </p:val>
                                        </p:tav>
                                      </p:tavLst>
                                    </p:anim>
                                    <p:anim calcmode="lin" valueType="num">
                                      <p:cBhvr>
                                        <p:cTn id="105" dur="1000" fill="hold"/>
                                        <p:tgtEl>
                                          <p:spTgt spid="25"/>
                                        </p:tgtEl>
                                        <p:attrNameLst>
                                          <p:attrName>style.rotation</p:attrName>
                                        </p:attrNameLst>
                                      </p:cBhvr>
                                      <p:tavLst>
                                        <p:tav tm="0">
                                          <p:val>
                                            <p:fltVal val="90"/>
                                          </p:val>
                                        </p:tav>
                                        <p:tav tm="100000">
                                          <p:val>
                                            <p:fltVal val="0"/>
                                          </p:val>
                                        </p:tav>
                                      </p:tavLst>
                                    </p:anim>
                                    <p:animEffect transition="in" filter="fade">
                                      <p:cBhvr>
                                        <p:cTn id="10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animBg="1"/>
      <p:bldGraphic spid="12" grpId="0">
        <p:bldAsOne/>
      </p:bldGraphic>
      <p:bldP spid="23" grpId="0"/>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PERSISTENCEDATA" val="MMPROD_UIPERSISTENCEDATA"/>
  <p:tag name="MMPROD_UIDATA" val="&lt;database version=&quot;10.0&quot;&gt;&lt;object type=&quot;1&quot; unique_id=&quot;10001&quot;&gt;&lt;object type=&quot;2&quot; unique_id=&quot;10061&quot;&gt;&lt;object type=&quot;3&quot; unique_id=&quot;10070&quot;&gt;&lt;property id=&quot;20148&quot; value=&quot;5&quot;/&gt;&lt;property id=&quot;20300&quot; value=&quot;Slide 20&quot;/&gt;&lt;property id=&quot;20307&quot; value=&quot;269&quot;/&gt;&lt;/object&gt;&lt;object type=&quot;3&quot; unique_id=&quot;10072&quot;&gt;&lt;property id=&quot;20148&quot; value=&quot;5&quot;/&gt;&lt;property id=&quot;20300&quot; value=&quot;Slide 22&quot;/&gt;&lt;property id=&quot;20307&quot; value=&quot;268&quot;/&gt;&lt;/object&gt;&lt;object type=&quot;3&quot; unique_id=&quot;10074&quot;&gt;&lt;property id=&quot;20148&quot; value=&quot;5&quot;/&gt;&lt;property id=&quot;20300&quot; value=&quot;Slide 26&quot;/&gt;&lt;property id=&quot;20307&quot; value=&quot;271&quot;/&gt;&lt;/object&gt;&lt;object type=&quot;3&quot; unique_id=&quot;10075&quot;&gt;&lt;property id=&quot;20148&quot; value=&quot;5&quot;/&gt;&lt;property id=&quot;20300&quot; value=&quot;Slide 27&quot;/&gt;&lt;property id=&quot;20307&quot; value=&quot;272&quot;/&gt;&lt;/object&gt;&lt;object type=&quot;3&quot; unique_id=&quot;15602&quot;&gt;&lt;property id=&quot;20148&quot; value=&quot;5&quot;/&gt;&lt;property id=&quot;20300&quot; value=&quot;Slide 3&quot;/&gt;&lt;property id=&quot;20307&quot; value=&quot;277&quot;/&gt;&lt;/object&gt;&lt;object type=&quot;3&quot; unique_id=&quot;15763&quot;&gt;&lt;property id=&quot;20148&quot; value=&quot;5&quot;/&gt;&lt;property id=&quot;20300&quot; value=&quot;Slide 23&quot;/&gt;&lt;property id=&quot;20307&quot; value=&quot;285&quot;/&gt;&lt;/object&gt;&lt;object type=&quot;3&quot; unique_id=&quot;18136&quot;&gt;&lt;property id=&quot;20148&quot; value=&quot;5&quot;/&gt;&lt;property id=&quot;20300&quot; value=&quot;Slide 25&quot;/&gt;&lt;property id=&quot;20307&quot; value=&quot;296&quot;/&gt;&lt;/object&gt;&lt;object type=&quot;3&quot; unique_id=&quot;18323&quot;&gt;&lt;property id=&quot;20148&quot; value=&quot;5&quot;/&gt;&lt;property id=&quot;20300&quot; value=&quot;Slide 16&quot;/&gt;&lt;property id=&quot;20307&quot; value=&quot;297&quot;/&gt;&lt;/object&gt;&lt;object type=&quot;3&quot; unique_id=&quot;18324&quot;&gt;&lt;property id=&quot;20148&quot; value=&quot;5&quot;/&gt;&lt;property id=&quot;20300&quot; value=&quot;Slide 17&quot;/&gt;&lt;property id=&quot;20307&quot; value=&quot;299&quot;/&gt;&lt;/object&gt;&lt;object type=&quot;3&quot; unique_id=&quot;19125&quot;&gt;&lt;property id=&quot;20148&quot; value=&quot;5&quot;/&gt;&lt;property id=&quot;20300&quot; value=&quot;Slide 18&quot;/&gt;&lt;property id=&quot;20307&quot; value=&quot;304&quot;/&gt;&lt;/object&gt;&lt;object type=&quot;3&quot; unique_id=&quot;19126&quot;&gt;&lt;property id=&quot;20148&quot; value=&quot;5&quot;/&gt;&lt;property id=&quot;20300&quot; value=&quot;Slide 19&quot;/&gt;&lt;property id=&quot;20307&quot; value=&quot;305&quot;/&gt;&lt;/object&gt;&lt;object type=&quot;3&quot; unique_id=&quot;19553&quot;&gt;&lt;property id=&quot;20148&quot; value=&quot;5&quot;/&gt;&lt;property id=&quot;20300&quot; value=&quot;Slide 2&quot;/&gt;&lt;property id=&quot;20307&quot; value=&quot;309&quot;/&gt;&lt;/object&gt;&lt;object type=&quot;3&quot; unique_id=&quot;19554&quot;&gt;&lt;property id=&quot;20148&quot; value=&quot;5&quot;/&gt;&lt;property id=&quot;20300&quot; value=&quot;Slide 4&quot;/&gt;&lt;property id=&quot;20307&quot; value=&quot;307&quot;/&gt;&lt;/object&gt;&lt;object type=&quot;3&quot; unique_id=&quot;19555&quot;&gt;&lt;property id=&quot;20148&quot; value=&quot;5&quot;/&gt;&lt;property id=&quot;20300&quot; value=&quot;Slide 5&quot;/&gt;&lt;property id=&quot;20307&quot; value=&quot;310&quot;/&gt;&lt;/object&gt;&lt;object type=&quot;3&quot; unique_id=&quot;19556&quot;&gt;&lt;property id=&quot;20148&quot; value=&quot;5&quot;/&gt;&lt;property id=&quot;20300&quot; value=&quot;Slide 29&quot;/&gt;&lt;property id=&quot;20307&quot; value=&quot;306&quot;/&gt;&lt;/object&gt;&lt;object type=&quot;3&quot; unique_id=&quot;19708&quot;&gt;&lt;property id=&quot;20148&quot; value=&quot;5&quot;/&gt;&lt;property id=&quot;20300&quot; value=&quot;Slide 15&quot;/&gt;&lt;property id=&quot;20307&quot; value=&quot;311&quot;/&gt;&lt;/object&gt;&lt;object type=&quot;3&quot; unique_id=&quot;19894&quot;&gt;&lt;property id=&quot;20148&quot; value=&quot;5&quot;/&gt;&lt;property id=&quot;20300&quot; value=&quot;Slide 6&quot;/&gt;&lt;property id=&quot;20307&quot; value=&quot;313&quot;/&gt;&lt;/object&gt;&lt;object type=&quot;3&quot; unique_id=&quot;19895&quot;&gt;&lt;property id=&quot;20148&quot; value=&quot;5&quot;/&gt;&lt;property id=&quot;20300&quot; value=&quot;Slide 7&quot;/&gt;&lt;property id=&quot;20307&quot; value=&quot;314&quot;/&gt;&lt;/object&gt;&lt;object type=&quot;3&quot; unique_id=&quot;19896&quot;&gt;&lt;property id=&quot;20148&quot; value=&quot;5&quot;/&gt;&lt;property id=&quot;20300&quot; value=&quot;Slide 8&quot;/&gt;&lt;property id=&quot;20307&quot; value=&quot;315&quot;/&gt;&lt;/object&gt;&lt;object type=&quot;3&quot; unique_id=&quot;19897&quot;&gt;&lt;property id=&quot;20148&quot; value=&quot;5&quot;/&gt;&lt;property id=&quot;20300&quot; value=&quot;Slide 9&quot;/&gt;&lt;property id=&quot;20307&quot; value=&quot;316&quot;/&gt;&lt;/object&gt;&lt;object type=&quot;3&quot; unique_id=&quot;19995&quot;&gt;&lt;property id=&quot;20148&quot; value=&quot;5&quot;/&gt;&lt;property id=&quot;20300&quot; value=&quot;Slide 10&quot;/&gt;&lt;property id=&quot;20307&quot; value=&quot;317&quot;/&gt;&lt;/object&gt;&lt;object type=&quot;3&quot; unique_id=&quot;20059&quot;&gt;&lt;property id=&quot;20148&quot; value=&quot;5&quot;/&gt;&lt;property id=&quot;20300&quot; value=&quot;Slide 11&quot;/&gt;&lt;property id=&quot;20307&quot; value=&quot;318&quot;/&gt;&lt;/object&gt;&lt;object type=&quot;3&quot; unique_id=&quot;20248&quot;&gt;&lt;property id=&quot;20148&quot; value=&quot;5&quot;/&gt;&lt;property id=&quot;20300&quot; value=&quot;Slide 12&quot;/&gt;&lt;property id=&quot;20307&quot; value=&quot;319&quot;/&gt;&lt;/object&gt;&lt;object type=&quot;3&quot; unique_id=&quot;20249&quot;&gt;&lt;property id=&quot;20148&quot; value=&quot;5&quot;/&gt;&lt;property id=&quot;20300&quot; value=&quot;Slide 13&quot;/&gt;&lt;property id=&quot;20307&quot; value=&quot;320&quot;/&gt;&lt;/object&gt;&lt;object type=&quot;3&quot; unique_id=&quot;20523&quot;&gt;&lt;property id=&quot;20148&quot; value=&quot;5&quot;/&gt;&lt;property id=&quot;20300&quot; value=&quot;Slide 21&quot;/&gt;&lt;property id=&quot;20307&quot; value=&quot;321&quot;/&gt;&lt;/object&gt;&lt;object type=&quot;3&quot; unique_id=&quot;20524&quot;&gt;&lt;property id=&quot;20148&quot; value=&quot;5&quot;/&gt;&lt;property id=&quot;20300&quot; value=&quot;Slide 24&quot;/&gt;&lt;property id=&quot;20307&quot; value=&quot;322&quot;/&gt;&lt;/object&gt;&lt;object type=&quot;3&quot; unique_id=&quot;20525&quot;&gt;&lt;property id=&quot;20148&quot; value=&quot;5&quot;/&gt;&lt;property id=&quot;20300&quot; value=&quot;Slide 28&quot;/&gt;&lt;property id=&quot;20307&quot; value=&quot;323&quot;/&gt;&lt;/object&gt;&lt;object type=&quot;3&quot; unique_id=&quot;20704&quot;&gt;&lt;property id=&quot;20148&quot; value=&quot;5&quot;/&gt;&lt;property id=&quot;20300&quot; value=&quot;Slide 1&quot;/&gt;&lt;property id=&quot;20307&quot; value=&quot;324&quot;/&gt;&lt;/object&gt;&lt;object type=&quot;3&quot; unique_id=&quot;21078&quot;&gt;&lt;property id=&quot;20148&quot; value=&quot;5&quot;/&gt;&lt;property id=&quot;20300&quot; value=&quot;Slide 14&quot;/&gt;&lt;property id=&quot;20307&quot; value=&quot;325&quot;/&gt;&lt;/object&gt;&lt;/object&gt;&lt;object type=&quot;8&quot; unique_id=&quot;10093&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MH" val="20170802080717"/>
  <p:tag name="MH_LIBRARY" val="GRAPHIC"/>
  <p:tag name="MH_TYPE" val="Other"/>
  <p:tag name="MH_ORDER" val="6"/>
</p:tagLst>
</file>

<file path=ppt/tags/tag3.xml><?xml version="1.0" encoding="utf-8"?>
<p:tagLst xmlns:a="http://schemas.openxmlformats.org/drawingml/2006/main" xmlns:r="http://schemas.openxmlformats.org/officeDocument/2006/relationships" xmlns:p="http://schemas.openxmlformats.org/presentationml/2006/main">
  <p:tag name="MH" val="20170802080717"/>
  <p:tag name="MH_LIBRARY" val="GRAPHIC"/>
  <p:tag name="MH_TYPE" val="Other"/>
  <p:tag name="MH_ORDER" val="6"/>
</p:tagLst>
</file>

<file path=ppt/tags/tag4.xml><?xml version="1.0" encoding="utf-8"?>
<p:tagLst xmlns:a="http://schemas.openxmlformats.org/drawingml/2006/main" xmlns:r="http://schemas.openxmlformats.org/officeDocument/2006/relationships" xmlns:p="http://schemas.openxmlformats.org/presentationml/2006/main">
  <p:tag name="MH" val="20170802080717"/>
  <p:tag name="MH_LIBRARY" val="GRAPHIC"/>
  <p:tag name="MH_TYPE" val="Other"/>
  <p:tag name="MH_ORDER" val="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1356</TotalTime>
  <Words>1587</Words>
  <Application>Microsoft Office PowerPoint</Application>
  <PresentationFormat>Custom</PresentationFormat>
  <Paragraphs>202</Paragraphs>
  <Slides>29</Slides>
  <Notes>9</Notes>
  <HiddenSlides>0</HiddenSlides>
  <MMClips>1</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Admin</cp:lastModifiedBy>
  <cp:revision>125</cp:revision>
  <dcterms:created xsi:type="dcterms:W3CDTF">2021-07-30T12:20:44Z</dcterms:created>
  <dcterms:modified xsi:type="dcterms:W3CDTF">2021-08-30T04:57:45Z</dcterms:modified>
</cp:coreProperties>
</file>